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5"/>
  </p:notesMasterIdLst>
  <p:sldIdLst>
    <p:sldId id="290" r:id="rId2"/>
    <p:sldId id="295" r:id="rId3"/>
    <p:sldId id="296" r:id="rId4"/>
    <p:sldId id="310" r:id="rId5"/>
    <p:sldId id="298" r:id="rId6"/>
    <p:sldId id="317" r:id="rId7"/>
    <p:sldId id="318" r:id="rId8"/>
    <p:sldId id="305" r:id="rId9"/>
    <p:sldId id="316" r:id="rId10"/>
    <p:sldId id="315" r:id="rId11"/>
    <p:sldId id="292" r:id="rId12"/>
    <p:sldId id="297" r:id="rId13"/>
    <p:sldId id="31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118" d="100"/>
          <a:sy n="118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Összesen 3155 település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kimutatás!$A$5:$A$8</c:f>
              <c:strCache>
                <c:ptCount val="4"/>
                <c:pt idx="0">
                  <c:v>Budapest</c:v>
                </c:pt>
                <c:pt idx="1">
                  <c:v>Megyei jogú városok</c:v>
                </c:pt>
                <c:pt idx="2">
                  <c:v>5000 fő feletti települések (megyei jogú városok és Bp. nélkül)</c:v>
                </c:pt>
                <c:pt idx="3">
                  <c:v>5000 és az alatti települések</c:v>
                </c:pt>
              </c:strCache>
            </c:strRef>
          </c:cat>
          <c:val>
            <c:numRef>
              <c:f>kimutatás!$B$5:$B$8</c:f>
              <c:numCache>
                <c:formatCode>#,##0</c:formatCode>
                <c:ptCount val="4"/>
                <c:pt idx="0">
                  <c:v>1675370</c:v>
                </c:pt>
                <c:pt idx="1">
                  <c:v>1946878</c:v>
                </c:pt>
                <c:pt idx="2">
                  <c:v>3165070</c:v>
                </c:pt>
                <c:pt idx="3">
                  <c:v>3129493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 Black" panose="020B0A040201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Befogadott kérelmek 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Befogadott kérelmek 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Munka1!$A$2:$A$4</c:f>
              <c:strCache>
                <c:ptCount val="3"/>
                <c:pt idx="0">
                  <c:v>1 gyerek</c:v>
                </c:pt>
                <c:pt idx="1">
                  <c:v>2 gyerek</c:v>
                </c:pt>
                <c:pt idx="2">
                  <c:v>3 v. több gyerek</c:v>
                </c:pt>
              </c:strCache>
            </c:strRef>
          </c:cat>
          <c:val>
            <c:numRef>
              <c:f>Munka1!$B$2:$B$4</c:f>
              <c:numCache>
                <c:formatCode>0%</c:formatCode>
                <c:ptCount val="3"/>
                <c:pt idx="0">
                  <c:v>0.02</c:v>
                </c:pt>
                <c:pt idx="1">
                  <c:v>0.39</c:v>
                </c:pt>
                <c:pt idx="2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E5-4B01-BB9D-D78BE0117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 Black" panose="020B0A04020102020204" pitchFamily="34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Támogatási formák megoszlása - befogadott kérelmek alapján</a:t>
            </a:r>
            <a:r>
              <a:rPr lang="hu-HU"/>
              <a:t> %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Támogatási formák megoszlása - befogadott kérelmek alapján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Munka1!$A$2:$A$3</c:f>
              <c:strCache>
                <c:ptCount val="2"/>
                <c:pt idx="0">
                  <c:v>Használt lakás vásárlás és korszerűsítés</c:v>
                </c:pt>
                <c:pt idx="1">
                  <c:v>Meglévő lakás korszerűsítés, bővítés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4-451B-A5F0-30041BEF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34667755179873"/>
          <c:y val="0.36739508863138365"/>
          <c:w val="0.36730140096416847"/>
          <c:h val="0.5000890128673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 Black" panose="020B0A04020102020204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597112860892"/>
          <c:y val="0.16051574803149607"/>
          <c:w val="0.61243536745406824"/>
          <c:h val="0.73041658464566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Munka1!$A$2:$A$4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Munka1!$B$2:$B$4</c:f>
              <c:numCache>
                <c:formatCode>General</c:formatCode>
                <c:ptCount val="3"/>
                <c:pt idx="0">
                  <c:v>150</c:v>
                </c:pt>
                <c:pt idx="1">
                  <c:v>219</c:v>
                </c:pt>
                <c:pt idx="2">
                  <c:v>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0-4CB4-93AA-CEC086BBB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00736"/>
        <c:axId val="83302272"/>
      </c:barChart>
      <c:catAx>
        <c:axId val="8330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302272"/>
        <c:crosses val="autoZero"/>
        <c:auto val="1"/>
        <c:lblAlgn val="ctr"/>
        <c:lblOffset val="100"/>
        <c:noMultiLvlLbl val="0"/>
      </c:catAx>
      <c:valAx>
        <c:axId val="8330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Arial Black" panose="020B0A04020102020204" pitchFamily="34" charset="0"/>
        </a:defRPr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B709D-A54A-4BC6-95D1-4EF3B269D31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hu-HU"/>
        </a:p>
      </dgm:t>
    </dgm:pt>
    <dgm:pt modelId="{2BCDD4E8-6781-4A27-B2FA-C3875BFBEA51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  <a:latin typeface="Arial Black" panose="020B0A04020102020204" pitchFamily="34" charset="0"/>
            </a:rPr>
            <a:t>83,43%</a:t>
          </a:r>
          <a:r>
            <a:rPr lang="hu-HU" sz="2000" b="1" baseline="0" dirty="0" smtClean="0">
              <a:solidFill>
                <a:schemeClr val="tx1"/>
              </a:solidFill>
              <a:latin typeface="Arial Black" panose="020B0A04020102020204" pitchFamily="34" charset="0"/>
            </a:rPr>
            <a:t> nyert</a:t>
          </a:r>
          <a:endParaRPr lang="hu-HU" sz="20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2EDDC84-872C-4830-AF25-7ACCE782ED6A}" type="parTrans" cxnId="{2589BAEC-BEC6-4DA1-B979-6A9EDCBBA1E5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45D229D7-4A0D-474E-B680-9F91B725442A}" type="sibTrans" cxnId="{2589BAEC-BEC6-4DA1-B979-6A9EDCBBA1E5}">
      <dgm:prSet custT="1"/>
      <dgm:spPr/>
      <dgm:t>
        <a:bodyPr/>
        <a:lstStyle/>
        <a:p>
          <a:r>
            <a:rPr lang="hu-HU" sz="1400" b="1" dirty="0" smtClean="0">
              <a:solidFill>
                <a:schemeClr val="tx1"/>
              </a:solidFill>
              <a:latin typeface="Arial Black" panose="020B0A04020102020204" pitchFamily="34" charset="0"/>
            </a:rPr>
            <a:t>2873 kistelepülés 97,4 % pályázott</a:t>
          </a:r>
          <a:endParaRPr lang="hu-HU" sz="14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F3738A53-5D67-4165-9646-2227AEF012AB}">
      <dgm:prSet phldrT="[Szöveg]" custT="1"/>
      <dgm:spPr/>
      <dgm:t>
        <a:bodyPr/>
        <a:lstStyle/>
        <a:p>
          <a:r>
            <a:rPr lang="hu-HU" sz="3200" dirty="0" smtClean="0">
              <a:solidFill>
                <a:schemeClr val="tx1"/>
              </a:solidFill>
              <a:latin typeface="Arial Black" panose="020B0A04020102020204" pitchFamily="34" charset="0"/>
            </a:rPr>
            <a:t>2019</a:t>
          </a:r>
          <a:endParaRPr lang="hu-HU" sz="32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C127096-F60E-4760-A777-C637E8419126}" type="parTrans" cxnId="{2A63B048-5EAD-4CB8-B434-57C57D06CEDB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C28C0588-DCD5-465E-ABC7-517ED8CE7F2F}" type="sibTrans" cxnId="{2A63B048-5EAD-4CB8-B434-57C57D06CEDB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A5ADD394-1805-464B-AC94-521651FEAC04}">
      <dgm:prSet phldrT="[Szöveg]"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  <a:latin typeface="Arial Black" panose="020B0A04020102020204" pitchFamily="34" charset="0"/>
            </a:rPr>
            <a:t>A nyertes pályázatok száma eléri a 10.000-et</a:t>
          </a:r>
          <a:endParaRPr lang="hu-HU" sz="12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2D67B95-98B1-4493-A3F8-A429C59344F3}" type="parTrans" cxnId="{1728FEC6-4C21-446E-8014-55890415EDAB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90E42E2C-4B21-4707-9288-C3A37C64F11E}" type="sibTrans" cxnId="{1728FEC6-4C21-446E-8014-55890415EDAB}">
      <dgm:prSet custT="1"/>
      <dgm:spPr/>
      <dgm:t>
        <a:bodyPr/>
        <a:lstStyle/>
        <a:p>
          <a:r>
            <a:rPr lang="hu-HU" sz="3200" dirty="0" smtClean="0">
              <a:solidFill>
                <a:schemeClr val="tx1"/>
              </a:solidFill>
              <a:latin typeface="Arial Black" panose="020B0A04020102020204" pitchFamily="34" charset="0"/>
            </a:rPr>
            <a:t>2019-2020</a:t>
          </a:r>
          <a:endParaRPr lang="hu-HU" sz="32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291B0860-A063-4F58-BEE6-F0943B568164}">
      <dgm:prSet phldrT="[Szöveg]" custT="1"/>
      <dgm:spPr/>
      <dgm:t>
        <a:bodyPr/>
        <a:lstStyle/>
        <a:p>
          <a:endParaRPr lang="hu-HU" sz="1200" dirty="0" smtClean="0">
            <a:latin typeface="Arial Black" panose="020B0A04020102020204" pitchFamily="34" charset="0"/>
          </a:endParaRPr>
        </a:p>
      </dgm:t>
    </dgm:pt>
    <dgm:pt modelId="{18AEF43C-826C-41DD-87A1-9007B450A6C4}" type="parTrans" cxnId="{046792A5-4126-4B15-9691-BE4F253259A1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03C57464-0003-48B9-AA76-1E0EED9722D3}" type="sibTrans" cxnId="{046792A5-4126-4B15-9691-BE4F253259A1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91B4BD52-83E4-4D6D-AE1E-DBB839EF54A8}">
      <dgm:prSet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  <a:latin typeface="Arial Black" panose="020B0A04020102020204" pitchFamily="34" charset="0"/>
            </a:rPr>
            <a:t>Eddig         17. 000 beadott pályázat</a:t>
          </a:r>
          <a:endParaRPr lang="hu-HU" sz="12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291FFBDC-4A44-4F75-AF38-2E131C617163}" type="parTrans" cxnId="{CC0A3E60-67FE-49DF-B115-4AD660D4C57A}">
      <dgm:prSet/>
      <dgm:spPr/>
      <dgm:t>
        <a:bodyPr/>
        <a:lstStyle/>
        <a:p>
          <a:endParaRPr lang="hu-HU" sz="2800">
            <a:latin typeface="Arial Black" panose="020B0A04020102020204" pitchFamily="34" charset="0"/>
          </a:endParaRPr>
        </a:p>
      </dgm:t>
    </dgm:pt>
    <dgm:pt modelId="{330E4833-369C-4C38-918B-227FC4751060}" type="sibTrans" cxnId="{CC0A3E60-67FE-49DF-B115-4AD660D4C57A}">
      <dgm:prSet custT="1"/>
      <dgm:spPr/>
      <dgm:t>
        <a:bodyPr/>
        <a:lstStyle/>
        <a:p>
          <a:r>
            <a:rPr lang="hu-HU" sz="3200" dirty="0" smtClean="0">
              <a:solidFill>
                <a:schemeClr val="tx1"/>
              </a:solidFill>
              <a:latin typeface="Arial Black" panose="020B0A04020102020204" pitchFamily="34" charset="0"/>
            </a:rPr>
            <a:t>2020</a:t>
          </a:r>
          <a:endParaRPr lang="hu-HU" sz="3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944BECAB-FC96-4726-9D06-978E40EF69E4}" type="pres">
      <dgm:prSet presAssocID="{FCBB709D-A54A-4BC6-95D1-4EF3B269D31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ABAB6240-20DB-4A9C-BBFA-64D178DCAB8D}" type="pres">
      <dgm:prSet presAssocID="{2BCDD4E8-6781-4A27-B2FA-C3875BFBEA51}" presName="composite" presStyleCnt="0"/>
      <dgm:spPr/>
    </dgm:pt>
    <dgm:pt modelId="{C48C7FC1-5EE1-4018-9B1B-00E0DA0615C1}" type="pres">
      <dgm:prSet presAssocID="{2BCDD4E8-6781-4A27-B2FA-C3875BFBEA5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2412D4-538B-46FF-88B5-FE18947C213E}" type="pres">
      <dgm:prSet presAssocID="{2BCDD4E8-6781-4A27-B2FA-C3875BFBEA5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E5DF71-5268-4E1A-AC43-48ECD8A63E8C}" type="pres">
      <dgm:prSet presAssocID="{2BCDD4E8-6781-4A27-B2FA-C3875BFBEA51}" presName="BalanceSpacing" presStyleCnt="0"/>
      <dgm:spPr/>
    </dgm:pt>
    <dgm:pt modelId="{A7F48600-EF4E-438B-8782-8CD40D174D1B}" type="pres">
      <dgm:prSet presAssocID="{2BCDD4E8-6781-4A27-B2FA-C3875BFBEA51}" presName="BalanceSpacing1" presStyleCnt="0"/>
      <dgm:spPr/>
    </dgm:pt>
    <dgm:pt modelId="{E53BB9CD-DD48-45D0-9648-7086F1FD35EB}" type="pres">
      <dgm:prSet presAssocID="{45D229D7-4A0D-474E-B680-9F91B725442A}" presName="Accent1Text" presStyleLbl="node1" presStyleIdx="1" presStyleCnt="6"/>
      <dgm:spPr/>
      <dgm:t>
        <a:bodyPr/>
        <a:lstStyle/>
        <a:p>
          <a:endParaRPr lang="hu-HU"/>
        </a:p>
      </dgm:t>
    </dgm:pt>
    <dgm:pt modelId="{78750F61-5131-466F-BE13-7DF797D36B1C}" type="pres">
      <dgm:prSet presAssocID="{45D229D7-4A0D-474E-B680-9F91B725442A}" presName="spaceBetweenRectangles" presStyleCnt="0"/>
      <dgm:spPr/>
    </dgm:pt>
    <dgm:pt modelId="{DC20CA04-CF20-458A-B1B2-2456A9163ACF}" type="pres">
      <dgm:prSet presAssocID="{91B4BD52-83E4-4D6D-AE1E-DBB839EF54A8}" presName="composite" presStyleCnt="0"/>
      <dgm:spPr/>
    </dgm:pt>
    <dgm:pt modelId="{F2D72AF2-9B58-4EEA-B7D1-241941FECE55}" type="pres">
      <dgm:prSet presAssocID="{91B4BD52-83E4-4D6D-AE1E-DBB839EF54A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7CB948-82B8-49AC-BE1D-73A234AA6160}" type="pres">
      <dgm:prSet presAssocID="{91B4BD52-83E4-4D6D-AE1E-DBB839EF54A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B985C81-BF7A-43E7-B31D-A284A169B148}" type="pres">
      <dgm:prSet presAssocID="{91B4BD52-83E4-4D6D-AE1E-DBB839EF54A8}" presName="BalanceSpacing" presStyleCnt="0"/>
      <dgm:spPr/>
    </dgm:pt>
    <dgm:pt modelId="{0DB2A08A-9737-4885-B8AF-A3FA9BDE90F6}" type="pres">
      <dgm:prSet presAssocID="{91B4BD52-83E4-4D6D-AE1E-DBB839EF54A8}" presName="BalanceSpacing1" presStyleCnt="0"/>
      <dgm:spPr/>
    </dgm:pt>
    <dgm:pt modelId="{24E72739-5BFF-4049-94AF-1A507C3B85ED}" type="pres">
      <dgm:prSet presAssocID="{330E4833-369C-4C38-918B-227FC4751060}" presName="Accent1Text" presStyleLbl="node1" presStyleIdx="3" presStyleCnt="6"/>
      <dgm:spPr/>
      <dgm:t>
        <a:bodyPr/>
        <a:lstStyle/>
        <a:p>
          <a:endParaRPr lang="hu-HU"/>
        </a:p>
      </dgm:t>
    </dgm:pt>
    <dgm:pt modelId="{33E360D3-36CD-4AAE-AB07-16BB80882572}" type="pres">
      <dgm:prSet presAssocID="{330E4833-369C-4C38-918B-227FC4751060}" presName="spaceBetweenRectangles" presStyleCnt="0"/>
      <dgm:spPr/>
    </dgm:pt>
    <dgm:pt modelId="{6B9C1834-DC9E-4A3E-86EF-5B9A3569C02E}" type="pres">
      <dgm:prSet presAssocID="{A5ADD394-1805-464B-AC94-521651FEAC04}" presName="composite" presStyleCnt="0"/>
      <dgm:spPr/>
    </dgm:pt>
    <dgm:pt modelId="{0BB66D4E-BAF3-437D-9DF0-2507E1FEB555}" type="pres">
      <dgm:prSet presAssocID="{A5ADD394-1805-464B-AC94-521651FEAC04}" presName="Parent1" presStyleLbl="node1" presStyleIdx="4" presStyleCnt="6" custLinFactNeighborX="-4" custLinFactNeighborY="2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EFC388-3B54-40F4-B18A-1339BF8D4E27}" type="pres">
      <dgm:prSet presAssocID="{A5ADD394-1805-464B-AC94-521651FEAC0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257EE9-9016-407E-9DC8-798375692B13}" type="pres">
      <dgm:prSet presAssocID="{A5ADD394-1805-464B-AC94-521651FEAC04}" presName="BalanceSpacing" presStyleCnt="0"/>
      <dgm:spPr/>
    </dgm:pt>
    <dgm:pt modelId="{3A03EC92-ED7D-4172-943E-AE080B5C578E}" type="pres">
      <dgm:prSet presAssocID="{A5ADD394-1805-464B-AC94-521651FEAC04}" presName="BalanceSpacing1" presStyleCnt="0"/>
      <dgm:spPr/>
    </dgm:pt>
    <dgm:pt modelId="{DAD4653A-3B13-412C-92EC-CCCB207B3290}" type="pres">
      <dgm:prSet presAssocID="{90E42E2C-4B21-4707-9288-C3A37C64F11E}" presName="Accent1Text" presStyleLbl="node1" presStyleIdx="5" presStyleCnt="6" custScaleX="95287"/>
      <dgm:spPr/>
      <dgm:t>
        <a:bodyPr/>
        <a:lstStyle/>
        <a:p>
          <a:endParaRPr lang="hu-HU"/>
        </a:p>
      </dgm:t>
    </dgm:pt>
  </dgm:ptLst>
  <dgm:cxnLst>
    <dgm:cxn modelId="{531B76E9-410F-40F2-8908-981A35B3673C}" type="presOf" srcId="{F3738A53-5D67-4165-9646-2227AEF012AB}" destId="{962412D4-538B-46FF-88B5-FE18947C213E}" srcOrd="0" destOrd="0" presId="urn:microsoft.com/office/officeart/2008/layout/AlternatingHexagons"/>
    <dgm:cxn modelId="{5356D2E6-4FAB-4D8E-A3E6-F51A257A6AC6}" type="presOf" srcId="{91B4BD52-83E4-4D6D-AE1E-DBB839EF54A8}" destId="{F2D72AF2-9B58-4EEA-B7D1-241941FECE55}" srcOrd="0" destOrd="0" presId="urn:microsoft.com/office/officeart/2008/layout/AlternatingHexagons"/>
    <dgm:cxn modelId="{1728FEC6-4C21-446E-8014-55890415EDAB}" srcId="{FCBB709D-A54A-4BC6-95D1-4EF3B269D31D}" destId="{A5ADD394-1805-464B-AC94-521651FEAC04}" srcOrd="2" destOrd="0" parTransId="{B2D67B95-98B1-4493-A3F8-A429C59344F3}" sibTransId="{90E42E2C-4B21-4707-9288-C3A37C64F11E}"/>
    <dgm:cxn modelId="{662823DD-A5AC-49A1-B072-0576955B9DD4}" type="presOf" srcId="{FCBB709D-A54A-4BC6-95D1-4EF3B269D31D}" destId="{944BECAB-FC96-4726-9D06-978E40EF69E4}" srcOrd="0" destOrd="0" presId="urn:microsoft.com/office/officeart/2008/layout/AlternatingHexagons"/>
    <dgm:cxn modelId="{01FA5E46-4216-4510-9628-BBB43E87AB0F}" type="presOf" srcId="{90E42E2C-4B21-4707-9288-C3A37C64F11E}" destId="{DAD4653A-3B13-412C-92EC-CCCB207B3290}" srcOrd="0" destOrd="0" presId="urn:microsoft.com/office/officeart/2008/layout/AlternatingHexagons"/>
    <dgm:cxn modelId="{CC0A3E60-67FE-49DF-B115-4AD660D4C57A}" srcId="{FCBB709D-A54A-4BC6-95D1-4EF3B269D31D}" destId="{91B4BD52-83E4-4D6D-AE1E-DBB839EF54A8}" srcOrd="1" destOrd="0" parTransId="{291FFBDC-4A44-4F75-AF38-2E131C617163}" sibTransId="{330E4833-369C-4C38-918B-227FC4751060}"/>
    <dgm:cxn modelId="{6733B02B-F2B9-4BA0-B946-951076D792DC}" type="presOf" srcId="{2BCDD4E8-6781-4A27-B2FA-C3875BFBEA51}" destId="{C48C7FC1-5EE1-4018-9B1B-00E0DA0615C1}" srcOrd="0" destOrd="0" presId="urn:microsoft.com/office/officeart/2008/layout/AlternatingHexagons"/>
    <dgm:cxn modelId="{5A650227-D9E6-405D-B2B3-86CF31B6897D}" type="presOf" srcId="{291B0860-A063-4F58-BEE6-F0943B568164}" destId="{15EFC388-3B54-40F4-B18A-1339BF8D4E27}" srcOrd="0" destOrd="0" presId="urn:microsoft.com/office/officeart/2008/layout/AlternatingHexagons"/>
    <dgm:cxn modelId="{A240F889-976E-4908-88CD-D1EAC4816572}" type="presOf" srcId="{45D229D7-4A0D-474E-B680-9F91B725442A}" destId="{E53BB9CD-DD48-45D0-9648-7086F1FD35EB}" srcOrd="0" destOrd="0" presId="urn:microsoft.com/office/officeart/2008/layout/AlternatingHexagons"/>
    <dgm:cxn modelId="{2589BAEC-BEC6-4DA1-B979-6A9EDCBBA1E5}" srcId="{FCBB709D-A54A-4BC6-95D1-4EF3B269D31D}" destId="{2BCDD4E8-6781-4A27-B2FA-C3875BFBEA51}" srcOrd="0" destOrd="0" parTransId="{B2EDDC84-872C-4830-AF25-7ACCE782ED6A}" sibTransId="{45D229D7-4A0D-474E-B680-9F91B725442A}"/>
    <dgm:cxn modelId="{55C41087-5D9E-42C4-B52D-A6839B91208B}" type="presOf" srcId="{330E4833-369C-4C38-918B-227FC4751060}" destId="{24E72739-5BFF-4049-94AF-1A507C3B85ED}" srcOrd="0" destOrd="0" presId="urn:microsoft.com/office/officeart/2008/layout/AlternatingHexagons"/>
    <dgm:cxn modelId="{046792A5-4126-4B15-9691-BE4F253259A1}" srcId="{A5ADD394-1805-464B-AC94-521651FEAC04}" destId="{291B0860-A063-4F58-BEE6-F0943B568164}" srcOrd="0" destOrd="0" parTransId="{18AEF43C-826C-41DD-87A1-9007B450A6C4}" sibTransId="{03C57464-0003-48B9-AA76-1E0EED9722D3}"/>
    <dgm:cxn modelId="{2A63B048-5EAD-4CB8-B434-57C57D06CEDB}" srcId="{2BCDD4E8-6781-4A27-B2FA-C3875BFBEA51}" destId="{F3738A53-5D67-4165-9646-2227AEF012AB}" srcOrd="0" destOrd="0" parTransId="{AC127096-F60E-4760-A777-C637E8419126}" sibTransId="{C28C0588-DCD5-465E-ABC7-517ED8CE7F2F}"/>
    <dgm:cxn modelId="{36B6C6B6-9F4D-4064-A6B6-71D1C39A0613}" type="presOf" srcId="{A5ADD394-1805-464B-AC94-521651FEAC04}" destId="{0BB66D4E-BAF3-437D-9DF0-2507E1FEB555}" srcOrd="0" destOrd="0" presId="urn:microsoft.com/office/officeart/2008/layout/AlternatingHexagons"/>
    <dgm:cxn modelId="{FCF0FD87-8FA7-42F1-BCD1-E860AFF85073}" type="presParOf" srcId="{944BECAB-FC96-4726-9D06-978E40EF69E4}" destId="{ABAB6240-20DB-4A9C-BBFA-64D178DCAB8D}" srcOrd="0" destOrd="0" presId="urn:microsoft.com/office/officeart/2008/layout/AlternatingHexagons"/>
    <dgm:cxn modelId="{81A6A3A6-E5AF-4296-9EAB-DE16D656AB2E}" type="presParOf" srcId="{ABAB6240-20DB-4A9C-BBFA-64D178DCAB8D}" destId="{C48C7FC1-5EE1-4018-9B1B-00E0DA0615C1}" srcOrd="0" destOrd="0" presId="urn:microsoft.com/office/officeart/2008/layout/AlternatingHexagons"/>
    <dgm:cxn modelId="{17FA26F2-8FAE-4704-B986-508D48F664CB}" type="presParOf" srcId="{ABAB6240-20DB-4A9C-BBFA-64D178DCAB8D}" destId="{962412D4-538B-46FF-88B5-FE18947C213E}" srcOrd="1" destOrd="0" presId="urn:microsoft.com/office/officeart/2008/layout/AlternatingHexagons"/>
    <dgm:cxn modelId="{1AFF0157-2F98-49E8-9053-D70373EAA0CC}" type="presParOf" srcId="{ABAB6240-20DB-4A9C-BBFA-64D178DCAB8D}" destId="{BDE5DF71-5268-4E1A-AC43-48ECD8A63E8C}" srcOrd="2" destOrd="0" presId="urn:microsoft.com/office/officeart/2008/layout/AlternatingHexagons"/>
    <dgm:cxn modelId="{90068AF4-8047-494A-B479-0321EF6547F4}" type="presParOf" srcId="{ABAB6240-20DB-4A9C-BBFA-64D178DCAB8D}" destId="{A7F48600-EF4E-438B-8782-8CD40D174D1B}" srcOrd="3" destOrd="0" presId="urn:microsoft.com/office/officeart/2008/layout/AlternatingHexagons"/>
    <dgm:cxn modelId="{C06E299D-F992-45ED-B50C-DFB2D7E2477C}" type="presParOf" srcId="{ABAB6240-20DB-4A9C-BBFA-64D178DCAB8D}" destId="{E53BB9CD-DD48-45D0-9648-7086F1FD35EB}" srcOrd="4" destOrd="0" presId="urn:microsoft.com/office/officeart/2008/layout/AlternatingHexagons"/>
    <dgm:cxn modelId="{F27BB8F9-F076-4F30-AF11-20522E5EE11B}" type="presParOf" srcId="{944BECAB-FC96-4726-9D06-978E40EF69E4}" destId="{78750F61-5131-466F-BE13-7DF797D36B1C}" srcOrd="1" destOrd="0" presId="urn:microsoft.com/office/officeart/2008/layout/AlternatingHexagons"/>
    <dgm:cxn modelId="{6D1BA1AB-E9BE-4064-A00A-BBD3260070D2}" type="presParOf" srcId="{944BECAB-FC96-4726-9D06-978E40EF69E4}" destId="{DC20CA04-CF20-458A-B1B2-2456A9163ACF}" srcOrd="2" destOrd="0" presId="urn:microsoft.com/office/officeart/2008/layout/AlternatingHexagons"/>
    <dgm:cxn modelId="{4449C2C6-196A-48C8-B033-DB09BFE704D6}" type="presParOf" srcId="{DC20CA04-CF20-458A-B1B2-2456A9163ACF}" destId="{F2D72AF2-9B58-4EEA-B7D1-241941FECE55}" srcOrd="0" destOrd="0" presId="urn:microsoft.com/office/officeart/2008/layout/AlternatingHexagons"/>
    <dgm:cxn modelId="{0C47FC31-6213-48A2-B521-D6381784C099}" type="presParOf" srcId="{DC20CA04-CF20-458A-B1B2-2456A9163ACF}" destId="{967CB948-82B8-49AC-BE1D-73A234AA6160}" srcOrd="1" destOrd="0" presId="urn:microsoft.com/office/officeart/2008/layout/AlternatingHexagons"/>
    <dgm:cxn modelId="{F4913FD4-2651-4142-9379-9C9B1E38F461}" type="presParOf" srcId="{DC20CA04-CF20-458A-B1B2-2456A9163ACF}" destId="{2B985C81-BF7A-43E7-B31D-A284A169B148}" srcOrd="2" destOrd="0" presId="urn:microsoft.com/office/officeart/2008/layout/AlternatingHexagons"/>
    <dgm:cxn modelId="{55DB1C29-D5D3-4930-A1FD-A6DC61B412B2}" type="presParOf" srcId="{DC20CA04-CF20-458A-B1B2-2456A9163ACF}" destId="{0DB2A08A-9737-4885-B8AF-A3FA9BDE90F6}" srcOrd="3" destOrd="0" presId="urn:microsoft.com/office/officeart/2008/layout/AlternatingHexagons"/>
    <dgm:cxn modelId="{B74EB3DF-66BF-43FC-B62E-37394128EB46}" type="presParOf" srcId="{DC20CA04-CF20-458A-B1B2-2456A9163ACF}" destId="{24E72739-5BFF-4049-94AF-1A507C3B85ED}" srcOrd="4" destOrd="0" presId="urn:microsoft.com/office/officeart/2008/layout/AlternatingHexagons"/>
    <dgm:cxn modelId="{CB8B8081-0DEE-4DBB-AAC3-0B157AC07B83}" type="presParOf" srcId="{944BECAB-FC96-4726-9D06-978E40EF69E4}" destId="{33E360D3-36CD-4AAE-AB07-16BB80882572}" srcOrd="3" destOrd="0" presId="urn:microsoft.com/office/officeart/2008/layout/AlternatingHexagons"/>
    <dgm:cxn modelId="{A7922966-362F-41E6-8743-7BF3B5CB3AF0}" type="presParOf" srcId="{944BECAB-FC96-4726-9D06-978E40EF69E4}" destId="{6B9C1834-DC9E-4A3E-86EF-5B9A3569C02E}" srcOrd="4" destOrd="0" presId="urn:microsoft.com/office/officeart/2008/layout/AlternatingHexagons"/>
    <dgm:cxn modelId="{022AD8B0-A85C-45CF-A5D4-3AE8455728FA}" type="presParOf" srcId="{6B9C1834-DC9E-4A3E-86EF-5B9A3569C02E}" destId="{0BB66D4E-BAF3-437D-9DF0-2507E1FEB555}" srcOrd="0" destOrd="0" presId="urn:microsoft.com/office/officeart/2008/layout/AlternatingHexagons"/>
    <dgm:cxn modelId="{C8ABA055-6455-4B70-85BC-191B12DA7509}" type="presParOf" srcId="{6B9C1834-DC9E-4A3E-86EF-5B9A3569C02E}" destId="{15EFC388-3B54-40F4-B18A-1339BF8D4E27}" srcOrd="1" destOrd="0" presId="urn:microsoft.com/office/officeart/2008/layout/AlternatingHexagons"/>
    <dgm:cxn modelId="{9BAFB5D3-5B02-4504-97BB-FFA5F32F0398}" type="presParOf" srcId="{6B9C1834-DC9E-4A3E-86EF-5B9A3569C02E}" destId="{18257EE9-9016-407E-9DC8-798375692B13}" srcOrd="2" destOrd="0" presId="urn:microsoft.com/office/officeart/2008/layout/AlternatingHexagons"/>
    <dgm:cxn modelId="{4CC0D23B-23F9-402E-B6E2-E4D65DE2104F}" type="presParOf" srcId="{6B9C1834-DC9E-4A3E-86EF-5B9A3569C02E}" destId="{3A03EC92-ED7D-4172-943E-AE080B5C578E}" srcOrd="3" destOrd="0" presId="urn:microsoft.com/office/officeart/2008/layout/AlternatingHexagons"/>
    <dgm:cxn modelId="{DFAF6C69-4C4C-40F0-A218-CD93236C6F34}" type="presParOf" srcId="{6B9C1834-DC9E-4A3E-86EF-5B9A3569C02E}" destId="{DAD4653A-3B13-412C-92EC-CCCB207B329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8DD59-1A06-48DA-BC81-55B350FFC53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215FC55-8F16-45E2-BC4F-3731035D7D36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2019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7CE7DE93-A864-4DA9-AEEE-49994040F3B7}" type="parTrans" cxnId="{8A0E6445-6A2D-4879-93CF-E824F61870EE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877C724D-9E48-4AA0-8B90-420DB721A544}" type="sibTrans" cxnId="{8A0E6445-6A2D-4879-93CF-E824F61870EE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DF4A1F41-F3C4-42B0-9A4A-E1745214174A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Önkormányzati közszolgáltatások javítása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A0AFF0F2-F17B-4303-AA37-1FE6445344C5}" type="parTrans" cxnId="{C109D648-F3FC-4D31-B8F5-0BA9224B3BF8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97138A22-7977-4032-9533-11B46FE63A6A}" type="sibTrans" cxnId="{C109D648-F3FC-4D31-B8F5-0BA9224B3BF8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CBC18A7F-5EDE-42A3-9467-10EE4B7D82C9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Egyházközségi fejlesztések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38F86DE3-F86E-4286-BCDB-4C274E53407E}" type="parTrans" cxnId="{22D5102E-E59F-4EAF-8CDB-4EFDE0D1D348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B7AB6C70-8CB5-4A00-BB47-A5F618CBBB0B}" type="sibTrans" cxnId="{22D5102E-E59F-4EAF-8CDB-4EFDE0D1D348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B59516AD-175D-4EDD-B27A-7222F2AA1AC3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2020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DA020326-7755-4A7C-91EB-FB084058EB29}" type="parTrans" cxnId="{DE90FF1C-7D40-49A5-BF5D-8E4076CD8532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78CE697C-D627-4A8C-8FC7-CCB3551E7B93}" type="sibTrans" cxnId="{DE90FF1C-7D40-49A5-BF5D-8E4076CD8532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17CDDF29-0BCC-4372-83D5-5A41F750FEA1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+ Civil szervezetek támogatása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C69586C8-A8AA-409C-BA17-BBED17339833}" type="parTrans" cxnId="{178538CB-9672-49C3-8333-2F819A6E86FB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FEBED964-7CE5-4320-A8BA-1E7A68E8857F}" type="sibTrans" cxnId="{178538CB-9672-49C3-8333-2F819A6E86FB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B0DA9FB2-B505-458E-BF9D-E8948DA553AE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2021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7E738C0B-68E2-437F-B238-C82032160A45}" type="parTrans" cxnId="{998C0B3A-0CCE-4217-AC69-F187A85FF19A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3356F40C-8356-48A2-9F5F-F50B14B3695D}" type="sibTrans" cxnId="{998C0B3A-0CCE-4217-AC69-F187A85FF19A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95B51421-1A6F-4E44-B7AC-F61527CA71E1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+ Piaci szolgáltatások fejlesztése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37659EAD-ED4B-493A-A7F3-580868E8408E}" type="parTrans" cxnId="{94434A3F-2E5C-40B2-9BB1-2B202E0D49D7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EBD1C6E4-FC81-4245-BF80-BD3F1F3894DC}" type="sibTrans" cxnId="{94434A3F-2E5C-40B2-9BB1-2B202E0D49D7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85BC03B3-AE23-43EE-98A2-932733CBE87E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Falusi CSOK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957F6691-B28D-4766-98E8-0DFF90F4A478}" type="parTrans" cxnId="{19572A40-7F54-4F7B-B557-917A38DEA811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C920156F-30A7-47FC-899E-24F62547DAFF}" type="sibTrans" cxnId="{19572A40-7F54-4F7B-B557-917A38DEA811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E9F51F0A-EB24-4059-BCC1-F6B6163E2B61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Mellékúthálózat-fejlesztése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9E6539A0-AE92-4381-96DA-2CC800BD2E50}" type="parTrans" cxnId="{D08494FB-1254-4A6C-9F0A-83E0BAE06207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CBB6E9D6-3741-4313-9CEB-0B5C1662C854}" type="sibTrans" cxnId="{D08494FB-1254-4A6C-9F0A-83E0BAE06207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B7EB90CD-298A-48FB-9111-63A0661AC1F1}">
      <dgm:prSet phldrT="[Szöveg]" custT="1"/>
      <dgm:spPr/>
      <dgm:t>
        <a:bodyPr/>
        <a:lstStyle/>
        <a:p>
          <a:r>
            <a:rPr lang="hu-HU" sz="1600" b="1" dirty="0" smtClean="0">
              <a:latin typeface="Arial Black" panose="020B0A04020102020204" pitchFamily="34" charset="0"/>
            </a:rPr>
            <a:t>+ Állami iskolák fejlesztése</a:t>
          </a:r>
          <a:endParaRPr lang="hu-HU" sz="1600" b="1" dirty="0">
            <a:latin typeface="Arial Black" panose="020B0A04020102020204" pitchFamily="34" charset="0"/>
          </a:endParaRPr>
        </a:p>
      </dgm:t>
    </dgm:pt>
    <dgm:pt modelId="{D85FB34A-ED49-49D9-AE99-B37D8CC662B7}" type="parTrans" cxnId="{5734796E-EF00-4030-AFD7-F7EE45ACEA9C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A3AC9690-96EF-4966-A178-D3C5FA28775E}" type="sibTrans" cxnId="{5734796E-EF00-4030-AFD7-F7EE45ACEA9C}">
      <dgm:prSet/>
      <dgm:spPr/>
      <dgm:t>
        <a:bodyPr/>
        <a:lstStyle/>
        <a:p>
          <a:endParaRPr lang="hu-HU" sz="2400" b="1">
            <a:latin typeface="Arial Black" panose="020B0A04020102020204" pitchFamily="34" charset="0"/>
          </a:endParaRPr>
        </a:p>
      </dgm:t>
    </dgm:pt>
    <dgm:pt modelId="{41F3BD93-E12E-4B26-BEAE-474FCB099799}">
      <dgm:prSet phldrT="[Szöveg]" custT="1"/>
      <dgm:spPr/>
      <dgm:t>
        <a:bodyPr/>
        <a:lstStyle/>
        <a:p>
          <a:endParaRPr lang="hu-HU" sz="1600" b="1" dirty="0">
            <a:latin typeface="Arial Black" panose="020B0A04020102020204" pitchFamily="34" charset="0"/>
          </a:endParaRPr>
        </a:p>
      </dgm:t>
    </dgm:pt>
    <dgm:pt modelId="{E2480E3C-5BD0-4AA4-BDFC-4662B786868C}" type="parTrans" cxnId="{6B2A667F-C588-435D-90A4-8A8F3F3C7C9B}">
      <dgm:prSet/>
      <dgm:spPr/>
      <dgm:t>
        <a:bodyPr/>
        <a:lstStyle/>
        <a:p>
          <a:endParaRPr lang="hu-HU" sz="2400"/>
        </a:p>
      </dgm:t>
    </dgm:pt>
    <dgm:pt modelId="{17DB4F7C-C63D-4164-82D5-A8C6CFB063D4}" type="sibTrans" cxnId="{6B2A667F-C588-435D-90A4-8A8F3F3C7C9B}">
      <dgm:prSet/>
      <dgm:spPr/>
      <dgm:t>
        <a:bodyPr/>
        <a:lstStyle/>
        <a:p>
          <a:endParaRPr lang="hu-HU" sz="2400"/>
        </a:p>
      </dgm:t>
    </dgm:pt>
    <dgm:pt modelId="{3852E37F-6586-422D-927F-40671F681482}">
      <dgm:prSet phldrT="[Szöveg]" custT="1"/>
      <dgm:spPr/>
      <dgm:t>
        <a:bodyPr/>
        <a:lstStyle/>
        <a:p>
          <a:endParaRPr lang="hu-HU" sz="1600" b="1" dirty="0">
            <a:latin typeface="Arial Black" panose="020B0A04020102020204" pitchFamily="34" charset="0"/>
          </a:endParaRPr>
        </a:p>
      </dgm:t>
    </dgm:pt>
    <dgm:pt modelId="{06376BFA-852A-4DC7-AAFB-84E270A4D424}" type="parTrans" cxnId="{91BA3C0B-94DF-475C-B354-5D8B6FEBF1CD}">
      <dgm:prSet/>
      <dgm:spPr/>
      <dgm:t>
        <a:bodyPr/>
        <a:lstStyle/>
        <a:p>
          <a:endParaRPr lang="hu-HU" sz="2400"/>
        </a:p>
      </dgm:t>
    </dgm:pt>
    <dgm:pt modelId="{C20A2FF7-D2FC-45C7-A588-7EE8921AADD6}" type="sibTrans" cxnId="{91BA3C0B-94DF-475C-B354-5D8B6FEBF1CD}">
      <dgm:prSet/>
      <dgm:spPr/>
      <dgm:t>
        <a:bodyPr/>
        <a:lstStyle/>
        <a:p>
          <a:endParaRPr lang="hu-HU" sz="2400"/>
        </a:p>
      </dgm:t>
    </dgm:pt>
    <dgm:pt modelId="{32A90738-1FEC-4B77-BCDB-B9CA53CBC52C}">
      <dgm:prSet phldrT="[Szöveg]" custT="1"/>
      <dgm:spPr/>
      <dgm:t>
        <a:bodyPr/>
        <a:lstStyle/>
        <a:p>
          <a:endParaRPr lang="hu-HU" sz="1600" b="1" dirty="0">
            <a:latin typeface="Arial Black" panose="020B0A04020102020204" pitchFamily="34" charset="0"/>
          </a:endParaRPr>
        </a:p>
      </dgm:t>
    </dgm:pt>
    <dgm:pt modelId="{8B02F6BD-2CC3-4ACD-A037-DC1C21517612}" type="parTrans" cxnId="{453E817A-FD33-4EEC-B715-FE048835C142}">
      <dgm:prSet/>
      <dgm:spPr/>
      <dgm:t>
        <a:bodyPr/>
        <a:lstStyle/>
        <a:p>
          <a:endParaRPr lang="hu-HU" sz="2400"/>
        </a:p>
      </dgm:t>
    </dgm:pt>
    <dgm:pt modelId="{EFC4EEF0-EFFF-4F0F-8136-4E43F5D2BA57}" type="sibTrans" cxnId="{453E817A-FD33-4EEC-B715-FE048835C142}">
      <dgm:prSet/>
      <dgm:spPr/>
      <dgm:t>
        <a:bodyPr/>
        <a:lstStyle/>
        <a:p>
          <a:endParaRPr lang="hu-HU" sz="2400"/>
        </a:p>
      </dgm:t>
    </dgm:pt>
    <dgm:pt modelId="{A1750522-F29C-4AFF-A8D4-6BF637EAAE5A}">
      <dgm:prSet phldrT="[Szöveg]" custT="1"/>
      <dgm:spPr/>
      <dgm:t>
        <a:bodyPr/>
        <a:lstStyle/>
        <a:p>
          <a:endParaRPr lang="hu-HU" sz="1600" b="1" dirty="0">
            <a:latin typeface="Arial Black" panose="020B0A04020102020204" pitchFamily="34" charset="0"/>
          </a:endParaRPr>
        </a:p>
      </dgm:t>
    </dgm:pt>
    <dgm:pt modelId="{587533EA-EBC3-439B-B2F7-E7998AEEAAB6}" type="parTrans" cxnId="{B113E962-B118-41DB-896E-95BAF392621C}">
      <dgm:prSet/>
      <dgm:spPr/>
      <dgm:t>
        <a:bodyPr/>
        <a:lstStyle/>
        <a:p>
          <a:endParaRPr lang="hu-HU" sz="2400"/>
        </a:p>
      </dgm:t>
    </dgm:pt>
    <dgm:pt modelId="{5C583866-B98A-420C-8205-2837A0D00036}" type="sibTrans" cxnId="{B113E962-B118-41DB-896E-95BAF392621C}">
      <dgm:prSet/>
      <dgm:spPr/>
      <dgm:t>
        <a:bodyPr/>
        <a:lstStyle/>
        <a:p>
          <a:endParaRPr lang="hu-HU" sz="2400"/>
        </a:p>
      </dgm:t>
    </dgm:pt>
    <dgm:pt modelId="{18D4FEFE-23D7-40EF-B041-64F74206A907}" type="pres">
      <dgm:prSet presAssocID="{D1C8DD59-1A06-48DA-BC81-55B350FFC5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2874239-CA1D-40D5-A67D-87E490666686}" type="pres">
      <dgm:prSet presAssocID="{9215FC55-8F16-45E2-BC4F-3731035D7D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2FBDD9-F586-4CD0-B234-EE49FD08FD43}" type="pres">
      <dgm:prSet presAssocID="{9215FC55-8F16-45E2-BC4F-3731035D7D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4A97621-2D8D-48A9-A68E-85B384FE5313}" type="pres">
      <dgm:prSet presAssocID="{B59516AD-175D-4EDD-B27A-7222F2AA1A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70FD49-817F-40ED-8116-518A14746D04}" type="pres">
      <dgm:prSet presAssocID="{B59516AD-175D-4EDD-B27A-7222F2AA1AC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9206DE-30A1-4E2A-BD43-0ABD44891682}" type="pres">
      <dgm:prSet presAssocID="{B0DA9FB2-B505-458E-BF9D-E8948DA553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E2AFF6-8D41-4485-BFDC-7C45963DBDBF}" type="pres">
      <dgm:prSet presAssocID="{B0DA9FB2-B505-458E-BF9D-E8948DA553A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156E62-F216-472D-ADB4-E7A580AFD289}" type="presOf" srcId="{B59516AD-175D-4EDD-B27A-7222F2AA1AC3}" destId="{44A97621-2D8D-48A9-A68E-85B384FE5313}" srcOrd="0" destOrd="0" presId="urn:microsoft.com/office/officeart/2005/8/layout/vList2"/>
    <dgm:cxn modelId="{9477B09D-5B13-493B-B094-AB978D8F7B4E}" type="presOf" srcId="{3852E37F-6586-422D-927F-40671F681482}" destId="{702FBDD9-F586-4CD0-B234-EE49FD08FD43}" srcOrd="0" destOrd="3" presId="urn:microsoft.com/office/officeart/2005/8/layout/vList2"/>
    <dgm:cxn modelId="{59E81E69-48D2-4549-A4EB-C6BD5F4EC235}" type="presOf" srcId="{CBC18A7F-5EDE-42A3-9467-10EE4B7D82C9}" destId="{702FBDD9-F586-4CD0-B234-EE49FD08FD43}" srcOrd="0" destOrd="2" presId="urn:microsoft.com/office/officeart/2005/8/layout/vList2"/>
    <dgm:cxn modelId="{BAF7AE7A-2D3F-43B0-B3B2-BEF8B21D7EE5}" type="presOf" srcId="{17CDDF29-0BCC-4372-83D5-5A41F750FEA1}" destId="{2E70FD49-817F-40ED-8116-518A14746D04}" srcOrd="0" destOrd="0" presId="urn:microsoft.com/office/officeart/2005/8/layout/vList2"/>
    <dgm:cxn modelId="{3591C9FD-9620-4648-A377-A20BA160E0BF}" type="presOf" srcId="{DF4A1F41-F3C4-42B0-9A4A-E1745214174A}" destId="{702FBDD9-F586-4CD0-B234-EE49FD08FD43}" srcOrd="0" destOrd="0" presId="urn:microsoft.com/office/officeart/2005/8/layout/vList2"/>
    <dgm:cxn modelId="{6B2A667F-C588-435D-90A4-8A8F3F3C7C9B}" srcId="{9215FC55-8F16-45E2-BC4F-3731035D7D36}" destId="{41F3BD93-E12E-4B26-BEAE-474FCB099799}" srcOrd="1" destOrd="0" parTransId="{E2480E3C-5BD0-4AA4-BDFC-4662B786868C}" sibTransId="{17DB4F7C-C63D-4164-82D5-A8C6CFB063D4}"/>
    <dgm:cxn modelId="{178538CB-9672-49C3-8333-2F819A6E86FB}" srcId="{B59516AD-175D-4EDD-B27A-7222F2AA1AC3}" destId="{17CDDF29-0BCC-4372-83D5-5A41F750FEA1}" srcOrd="0" destOrd="0" parTransId="{C69586C8-A8AA-409C-BA17-BBED17339833}" sibTransId="{FEBED964-7CE5-4320-A8BA-1E7A68E8857F}"/>
    <dgm:cxn modelId="{B113E962-B118-41DB-896E-95BAF392621C}" srcId="{B59516AD-175D-4EDD-B27A-7222F2AA1AC3}" destId="{A1750522-F29C-4AFF-A8D4-6BF637EAAE5A}" srcOrd="1" destOrd="0" parTransId="{587533EA-EBC3-439B-B2F7-E7998AEEAAB6}" sibTransId="{5C583866-B98A-420C-8205-2837A0D00036}"/>
    <dgm:cxn modelId="{5A1303EB-2304-4427-87FC-303996A00557}" type="presOf" srcId="{D1C8DD59-1A06-48DA-BC81-55B350FFC531}" destId="{18D4FEFE-23D7-40EF-B041-64F74206A907}" srcOrd="0" destOrd="0" presId="urn:microsoft.com/office/officeart/2005/8/layout/vList2"/>
    <dgm:cxn modelId="{46AEDE17-C0FB-4D06-87A1-29191A35BB19}" type="presOf" srcId="{85BC03B3-AE23-43EE-98A2-932733CBE87E}" destId="{702FBDD9-F586-4CD0-B234-EE49FD08FD43}" srcOrd="0" destOrd="4" presId="urn:microsoft.com/office/officeart/2005/8/layout/vList2"/>
    <dgm:cxn modelId="{998C0B3A-0CCE-4217-AC69-F187A85FF19A}" srcId="{D1C8DD59-1A06-48DA-BC81-55B350FFC531}" destId="{B0DA9FB2-B505-458E-BF9D-E8948DA553AE}" srcOrd="2" destOrd="0" parTransId="{7E738C0B-68E2-437F-B238-C82032160A45}" sibTransId="{3356F40C-8356-48A2-9F5F-F50B14B3695D}"/>
    <dgm:cxn modelId="{01877AF7-8F2D-43EA-925D-3469DB2BE14A}" type="presOf" srcId="{9215FC55-8F16-45E2-BC4F-3731035D7D36}" destId="{52874239-CA1D-40D5-A67D-87E490666686}" srcOrd="0" destOrd="0" presId="urn:microsoft.com/office/officeart/2005/8/layout/vList2"/>
    <dgm:cxn modelId="{D08494FB-1254-4A6C-9F0A-83E0BAE06207}" srcId="{9215FC55-8F16-45E2-BC4F-3731035D7D36}" destId="{E9F51F0A-EB24-4059-BCC1-F6B6163E2B61}" srcOrd="6" destOrd="0" parTransId="{9E6539A0-AE92-4381-96DA-2CC800BD2E50}" sibTransId="{CBB6E9D6-3741-4313-9CEB-0B5C1662C854}"/>
    <dgm:cxn modelId="{8A0E6445-6A2D-4879-93CF-E824F61870EE}" srcId="{D1C8DD59-1A06-48DA-BC81-55B350FFC531}" destId="{9215FC55-8F16-45E2-BC4F-3731035D7D36}" srcOrd="0" destOrd="0" parTransId="{7CE7DE93-A864-4DA9-AEEE-49994040F3B7}" sibTransId="{877C724D-9E48-4AA0-8B90-420DB721A544}"/>
    <dgm:cxn modelId="{5734796E-EF00-4030-AFD7-F7EE45ACEA9C}" srcId="{B59516AD-175D-4EDD-B27A-7222F2AA1AC3}" destId="{B7EB90CD-298A-48FB-9111-63A0661AC1F1}" srcOrd="2" destOrd="0" parTransId="{D85FB34A-ED49-49D9-AE99-B37D8CC662B7}" sibTransId="{A3AC9690-96EF-4966-A178-D3C5FA28775E}"/>
    <dgm:cxn modelId="{080D6BA8-DA72-4224-A5EE-9579515C5731}" type="presOf" srcId="{95B51421-1A6F-4E44-B7AC-F61527CA71E1}" destId="{76E2AFF6-8D41-4485-BFDC-7C45963DBDBF}" srcOrd="0" destOrd="0" presId="urn:microsoft.com/office/officeart/2005/8/layout/vList2"/>
    <dgm:cxn modelId="{C109D648-F3FC-4D31-B8F5-0BA9224B3BF8}" srcId="{9215FC55-8F16-45E2-BC4F-3731035D7D36}" destId="{DF4A1F41-F3C4-42B0-9A4A-E1745214174A}" srcOrd="0" destOrd="0" parTransId="{A0AFF0F2-F17B-4303-AA37-1FE6445344C5}" sibTransId="{97138A22-7977-4032-9533-11B46FE63A6A}"/>
    <dgm:cxn modelId="{F0D6C645-E0AF-447B-9E8F-B4EF2E221EFB}" type="presOf" srcId="{32A90738-1FEC-4B77-BCDB-B9CA53CBC52C}" destId="{702FBDD9-F586-4CD0-B234-EE49FD08FD43}" srcOrd="0" destOrd="5" presId="urn:microsoft.com/office/officeart/2005/8/layout/vList2"/>
    <dgm:cxn modelId="{94434A3F-2E5C-40B2-9BB1-2B202E0D49D7}" srcId="{B0DA9FB2-B505-458E-BF9D-E8948DA553AE}" destId="{95B51421-1A6F-4E44-B7AC-F61527CA71E1}" srcOrd="0" destOrd="0" parTransId="{37659EAD-ED4B-493A-A7F3-580868E8408E}" sibTransId="{EBD1C6E4-FC81-4245-BF80-BD3F1F3894DC}"/>
    <dgm:cxn modelId="{453E817A-FD33-4EEC-B715-FE048835C142}" srcId="{9215FC55-8F16-45E2-BC4F-3731035D7D36}" destId="{32A90738-1FEC-4B77-BCDB-B9CA53CBC52C}" srcOrd="5" destOrd="0" parTransId="{8B02F6BD-2CC3-4ACD-A037-DC1C21517612}" sibTransId="{EFC4EEF0-EFFF-4F0F-8136-4E43F5D2BA57}"/>
    <dgm:cxn modelId="{579A171E-6A0D-4C21-A15A-0B95BCD03FF4}" type="presOf" srcId="{A1750522-F29C-4AFF-A8D4-6BF637EAAE5A}" destId="{2E70FD49-817F-40ED-8116-518A14746D04}" srcOrd="0" destOrd="1" presId="urn:microsoft.com/office/officeart/2005/8/layout/vList2"/>
    <dgm:cxn modelId="{91BA3C0B-94DF-475C-B354-5D8B6FEBF1CD}" srcId="{9215FC55-8F16-45E2-BC4F-3731035D7D36}" destId="{3852E37F-6586-422D-927F-40671F681482}" srcOrd="3" destOrd="0" parTransId="{06376BFA-852A-4DC7-AAFB-84E270A4D424}" sibTransId="{C20A2FF7-D2FC-45C7-A588-7EE8921AADD6}"/>
    <dgm:cxn modelId="{22D5102E-E59F-4EAF-8CDB-4EFDE0D1D348}" srcId="{9215FC55-8F16-45E2-BC4F-3731035D7D36}" destId="{CBC18A7F-5EDE-42A3-9467-10EE4B7D82C9}" srcOrd="2" destOrd="0" parTransId="{38F86DE3-F86E-4286-BCDB-4C274E53407E}" sibTransId="{B7AB6C70-8CB5-4A00-BB47-A5F618CBBB0B}"/>
    <dgm:cxn modelId="{A38D64C9-8574-4587-A943-14FAAAD51ABB}" type="presOf" srcId="{B7EB90CD-298A-48FB-9111-63A0661AC1F1}" destId="{2E70FD49-817F-40ED-8116-518A14746D04}" srcOrd="0" destOrd="2" presId="urn:microsoft.com/office/officeart/2005/8/layout/vList2"/>
    <dgm:cxn modelId="{08588289-AEBF-428F-A941-853521AB66C7}" type="presOf" srcId="{E9F51F0A-EB24-4059-BCC1-F6B6163E2B61}" destId="{702FBDD9-F586-4CD0-B234-EE49FD08FD43}" srcOrd="0" destOrd="6" presId="urn:microsoft.com/office/officeart/2005/8/layout/vList2"/>
    <dgm:cxn modelId="{DE90FF1C-7D40-49A5-BF5D-8E4076CD8532}" srcId="{D1C8DD59-1A06-48DA-BC81-55B350FFC531}" destId="{B59516AD-175D-4EDD-B27A-7222F2AA1AC3}" srcOrd="1" destOrd="0" parTransId="{DA020326-7755-4A7C-91EB-FB084058EB29}" sibTransId="{78CE697C-D627-4A8C-8FC7-CCB3551E7B93}"/>
    <dgm:cxn modelId="{67121B49-77F9-437D-A2B9-E10398BCAA39}" type="presOf" srcId="{41F3BD93-E12E-4B26-BEAE-474FCB099799}" destId="{702FBDD9-F586-4CD0-B234-EE49FD08FD43}" srcOrd="0" destOrd="1" presId="urn:microsoft.com/office/officeart/2005/8/layout/vList2"/>
    <dgm:cxn modelId="{19572A40-7F54-4F7B-B557-917A38DEA811}" srcId="{9215FC55-8F16-45E2-BC4F-3731035D7D36}" destId="{85BC03B3-AE23-43EE-98A2-932733CBE87E}" srcOrd="4" destOrd="0" parTransId="{957F6691-B28D-4766-98E8-0DFF90F4A478}" sibTransId="{C920156F-30A7-47FC-899E-24F62547DAFF}"/>
    <dgm:cxn modelId="{D1F32BE2-0343-4029-87E9-377C2BB326B2}" type="presOf" srcId="{B0DA9FB2-B505-458E-BF9D-E8948DA553AE}" destId="{2E9206DE-30A1-4E2A-BD43-0ABD44891682}" srcOrd="0" destOrd="0" presId="urn:microsoft.com/office/officeart/2005/8/layout/vList2"/>
    <dgm:cxn modelId="{DEB6C1AD-B4DC-4523-B227-0721D3F1DDF3}" type="presParOf" srcId="{18D4FEFE-23D7-40EF-B041-64F74206A907}" destId="{52874239-CA1D-40D5-A67D-87E490666686}" srcOrd="0" destOrd="0" presId="urn:microsoft.com/office/officeart/2005/8/layout/vList2"/>
    <dgm:cxn modelId="{DDECBFD7-2DFC-49E8-964E-C501680716A7}" type="presParOf" srcId="{18D4FEFE-23D7-40EF-B041-64F74206A907}" destId="{702FBDD9-F586-4CD0-B234-EE49FD08FD43}" srcOrd="1" destOrd="0" presId="urn:microsoft.com/office/officeart/2005/8/layout/vList2"/>
    <dgm:cxn modelId="{8332C9DB-E0BE-4D32-AA98-FD5A33A9BE8A}" type="presParOf" srcId="{18D4FEFE-23D7-40EF-B041-64F74206A907}" destId="{44A97621-2D8D-48A9-A68E-85B384FE5313}" srcOrd="2" destOrd="0" presId="urn:microsoft.com/office/officeart/2005/8/layout/vList2"/>
    <dgm:cxn modelId="{09020D69-0FF7-435B-A2DC-CEF44659ECC7}" type="presParOf" srcId="{18D4FEFE-23D7-40EF-B041-64F74206A907}" destId="{2E70FD49-817F-40ED-8116-518A14746D04}" srcOrd="3" destOrd="0" presId="urn:microsoft.com/office/officeart/2005/8/layout/vList2"/>
    <dgm:cxn modelId="{793E6F72-BC46-41FC-997E-D1183B493D64}" type="presParOf" srcId="{18D4FEFE-23D7-40EF-B041-64F74206A907}" destId="{2E9206DE-30A1-4E2A-BD43-0ABD44891682}" srcOrd="4" destOrd="0" presId="urn:microsoft.com/office/officeart/2005/8/layout/vList2"/>
    <dgm:cxn modelId="{D16A1C48-99E3-4CD3-B681-30092E688539}" type="presParOf" srcId="{18D4FEFE-23D7-40EF-B041-64F74206A907}" destId="{76E2AFF6-8D41-4485-BFDC-7C45963DBD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7FC1-5EE1-4018-9B1B-00E0DA0615C1}">
      <dsp:nvSpPr>
        <dsp:cNvPr id="0" name=""/>
        <dsp:cNvSpPr/>
      </dsp:nvSpPr>
      <dsp:spPr>
        <a:xfrm rot="5400000">
          <a:off x="3030634" y="363954"/>
          <a:ext cx="1988136" cy="17296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83,43%</a:t>
          </a:r>
          <a:r>
            <a:rPr lang="hu-HU" sz="2000" b="1" kern="1200" baseline="0" dirty="0" smtClean="0">
              <a:solidFill>
                <a:schemeClr val="tx1"/>
              </a:solidFill>
              <a:latin typeface="Arial Black" panose="020B0A04020102020204" pitchFamily="34" charset="0"/>
            </a:rPr>
            <a:t> nyert</a:t>
          </a:r>
          <a:endParaRPr lang="hu-HU" sz="20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-5400000">
        <a:off x="3429404" y="544543"/>
        <a:ext cx="1190596" cy="1368500"/>
      </dsp:txXfrm>
    </dsp:sp>
    <dsp:sp modelId="{962412D4-538B-46FF-88B5-FE18947C213E}">
      <dsp:nvSpPr>
        <dsp:cNvPr id="0" name=""/>
        <dsp:cNvSpPr/>
      </dsp:nvSpPr>
      <dsp:spPr>
        <a:xfrm>
          <a:off x="4942029" y="632352"/>
          <a:ext cx="2218760" cy="119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2019</a:t>
          </a:r>
          <a:endParaRPr lang="hu-HU" sz="32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942029" y="632352"/>
        <a:ext cx="2218760" cy="1192881"/>
      </dsp:txXfrm>
    </dsp:sp>
    <dsp:sp modelId="{E53BB9CD-DD48-45D0-9648-7086F1FD35EB}">
      <dsp:nvSpPr>
        <dsp:cNvPr id="0" name=""/>
        <dsp:cNvSpPr/>
      </dsp:nvSpPr>
      <dsp:spPr>
        <a:xfrm rot="5400000">
          <a:off x="1162581" y="363954"/>
          <a:ext cx="1988136" cy="17296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-128499"/>
            <a:satOff val="8470"/>
            <a:lumOff val="136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2873 kistelepülés 97,4 % pályázott</a:t>
          </a:r>
          <a:endParaRPr lang="hu-HU" sz="14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-5400000">
        <a:off x="1561351" y="544543"/>
        <a:ext cx="1190596" cy="1368500"/>
      </dsp:txXfrm>
    </dsp:sp>
    <dsp:sp modelId="{F2D72AF2-9B58-4EEA-B7D1-241941FECE55}">
      <dsp:nvSpPr>
        <dsp:cNvPr id="0" name=""/>
        <dsp:cNvSpPr/>
      </dsp:nvSpPr>
      <dsp:spPr>
        <a:xfrm rot="5400000">
          <a:off x="2093029" y="2051484"/>
          <a:ext cx="1988136" cy="17296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-256999"/>
            <a:satOff val="16939"/>
            <a:lumOff val="273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Eddig         17. 000 beadott pályázat</a:t>
          </a:r>
          <a:endParaRPr lang="hu-HU" sz="1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-5400000">
        <a:off x="2491799" y="2232073"/>
        <a:ext cx="1190596" cy="1368500"/>
      </dsp:txXfrm>
    </dsp:sp>
    <dsp:sp modelId="{967CB948-82B8-49AC-BE1D-73A234AA6160}">
      <dsp:nvSpPr>
        <dsp:cNvPr id="0" name=""/>
        <dsp:cNvSpPr/>
      </dsp:nvSpPr>
      <dsp:spPr>
        <a:xfrm>
          <a:off x="3498" y="2319883"/>
          <a:ext cx="2147187" cy="119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72739-5BFF-4049-94AF-1A507C3B85ED}">
      <dsp:nvSpPr>
        <dsp:cNvPr id="0" name=""/>
        <dsp:cNvSpPr/>
      </dsp:nvSpPr>
      <dsp:spPr>
        <a:xfrm rot="5400000">
          <a:off x="3961082" y="2051484"/>
          <a:ext cx="1988136" cy="17296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-385498"/>
            <a:satOff val="25409"/>
            <a:lumOff val="409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2020</a:t>
          </a:r>
          <a:endParaRPr lang="hu-HU" sz="3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-5400000">
        <a:off x="4359852" y="2232073"/>
        <a:ext cx="1190596" cy="1368500"/>
      </dsp:txXfrm>
    </dsp:sp>
    <dsp:sp modelId="{0BB66D4E-BAF3-437D-9DF0-2507E1FEB555}">
      <dsp:nvSpPr>
        <dsp:cNvPr id="0" name=""/>
        <dsp:cNvSpPr/>
      </dsp:nvSpPr>
      <dsp:spPr>
        <a:xfrm rot="5400000">
          <a:off x="3030565" y="3784980"/>
          <a:ext cx="1988136" cy="172967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-256999"/>
            <a:satOff val="16939"/>
            <a:lumOff val="273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A nyertes pályázatok száma eléri a 10.000-et</a:t>
          </a:r>
          <a:endParaRPr lang="hu-HU" sz="1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-5400000">
        <a:off x="3429335" y="3965569"/>
        <a:ext cx="1190596" cy="1368500"/>
      </dsp:txXfrm>
    </dsp:sp>
    <dsp:sp modelId="{15EFC388-3B54-40F4-B18A-1339BF8D4E27}">
      <dsp:nvSpPr>
        <dsp:cNvPr id="0" name=""/>
        <dsp:cNvSpPr/>
      </dsp:nvSpPr>
      <dsp:spPr>
        <a:xfrm>
          <a:off x="4942029" y="4007413"/>
          <a:ext cx="2218760" cy="119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 smtClean="0">
            <a:latin typeface="Arial Black" panose="020B0A04020102020204" pitchFamily="34" charset="0"/>
          </a:endParaRPr>
        </a:p>
      </dsp:txBody>
      <dsp:txXfrm>
        <a:off x="4942029" y="4007413"/>
        <a:ext cx="2218760" cy="1192881"/>
      </dsp:txXfrm>
    </dsp:sp>
    <dsp:sp modelId="{DAD4653A-3B13-412C-92EC-CCCB207B3290}">
      <dsp:nvSpPr>
        <dsp:cNvPr id="0" name=""/>
        <dsp:cNvSpPr/>
      </dsp:nvSpPr>
      <dsp:spPr>
        <a:xfrm rot="5400000">
          <a:off x="1162581" y="3779774"/>
          <a:ext cx="1988136" cy="164815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50000"/>
            <a:hueOff val="-128499"/>
            <a:satOff val="8470"/>
            <a:lumOff val="136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2019-2020</a:t>
          </a:r>
          <a:endParaRPr lang="hu-HU" sz="32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-5400000">
        <a:off x="1583776" y="3912811"/>
        <a:ext cx="1145745" cy="1382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74239-CA1D-40D5-A67D-87E490666686}">
      <dsp:nvSpPr>
        <dsp:cNvPr id="0" name=""/>
        <dsp:cNvSpPr/>
      </dsp:nvSpPr>
      <dsp:spPr>
        <a:xfrm>
          <a:off x="0" y="37267"/>
          <a:ext cx="6603998" cy="6364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latin typeface="Arial Black" panose="020B0A04020102020204" pitchFamily="34" charset="0"/>
            </a:rPr>
            <a:t>2019</a:t>
          </a:r>
          <a:endParaRPr lang="hu-HU" sz="1600" b="1" kern="1200" dirty="0">
            <a:latin typeface="Arial Black" panose="020B0A04020102020204" pitchFamily="34" charset="0"/>
          </a:endParaRPr>
        </a:p>
      </dsp:txBody>
      <dsp:txXfrm>
        <a:off x="31070" y="68337"/>
        <a:ext cx="6541858" cy="574339"/>
      </dsp:txXfrm>
    </dsp:sp>
    <dsp:sp modelId="{702FBDD9-F586-4CD0-B234-EE49FD08FD43}">
      <dsp:nvSpPr>
        <dsp:cNvPr id="0" name=""/>
        <dsp:cNvSpPr/>
      </dsp:nvSpPr>
      <dsp:spPr>
        <a:xfrm>
          <a:off x="0" y="673747"/>
          <a:ext cx="6603998" cy="221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7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Önkormányzati közszolgáltatások javítása</a:t>
          </a: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Egyházközségi fejlesztések</a:t>
          </a: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Falusi CSOK</a:t>
          </a: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Mellékúthálózat-fejlesztése</a:t>
          </a:r>
          <a:endParaRPr lang="hu-HU" sz="1600" b="1" kern="1200" dirty="0">
            <a:latin typeface="Arial Black" panose="020B0A04020102020204" pitchFamily="34" charset="0"/>
          </a:endParaRPr>
        </a:p>
      </dsp:txBody>
      <dsp:txXfrm>
        <a:off x="0" y="673747"/>
        <a:ext cx="6603998" cy="2216970"/>
      </dsp:txXfrm>
    </dsp:sp>
    <dsp:sp modelId="{44A97621-2D8D-48A9-A68E-85B384FE5313}">
      <dsp:nvSpPr>
        <dsp:cNvPr id="0" name=""/>
        <dsp:cNvSpPr/>
      </dsp:nvSpPr>
      <dsp:spPr>
        <a:xfrm>
          <a:off x="0" y="2890717"/>
          <a:ext cx="6603998" cy="6364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latin typeface="Arial Black" panose="020B0A04020102020204" pitchFamily="34" charset="0"/>
            </a:rPr>
            <a:t>2020</a:t>
          </a:r>
          <a:endParaRPr lang="hu-HU" sz="1600" b="1" kern="1200" dirty="0">
            <a:latin typeface="Arial Black" panose="020B0A04020102020204" pitchFamily="34" charset="0"/>
          </a:endParaRPr>
        </a:p>
      </dsp:txBody>
      <dsp:txXfrm>
        <a:off x="31070" y="2921787"/>
        <a:ext cx="6541858" cy="574339"/>
      </dsp:txXfrm>
    </dsp:sp>
    <dsp:sp modelId="{2E70FD49-817F-40ED-8116-518A14746D04}">
      <dsp:nvSpPr>
        <dsp:cNvPr id="0" name=""/>
        <dsp:cNvSpPr/>
      </dsp:nvSpPr>
      <dsp:spPr>
        <a:xfrm>
          <a:off x="0" y="3527197"/>
          <a:ext cx="6603998" cy="932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7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+ Civil szervezetek támogatása</a:t>
          </a: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1600" b="1" kern="1200" dirty="0">
            <a:latin typeface="Arial Black" panose="020B0A04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+ Állami iskolák fejlesztése</a:t>
          </a:r>
          <a:endParaRPr lang="hu-HU" sz="1600" b="1" kern="1200" dirty="0">
            <a:latin typeface="Arial Black" panose="020B0A04020102020204" pitchFamily="34" charset="0"/>
          </a:endParaRPr>
        </a:p>
      </dsp:txBody>
      <dsp:txXfrm>
        <a:off x="0" y="3527197"/>
        <a:ext cx="6603998" cy="932534"/>
      </dsp:txXfrm>
    </dsp:sp>
    <dsp:sp modelId="{2E9206DE-30A1-4E2A-BD43-0ABD44891682}">
      <dsp:nvSpPr>
        <dsp:cNvPr id="0" name=""/>
        <dsp:cNvSpPr/>
      </dsp:nvSpPr>
      <dsp:spPr>
        <a:xfrm>
          <a:off x="0" y="4459732"/>
          <a:ext cx="6603998" cy="6364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latin typeface="Arial Black" panose="020B0A04020102020204" pitchFamily="34" charset="0"/>
            </a:rPr>
            <a:t>2021</a:t>
          </a:r>
          <a:endParaRPr lang="hu-HU" sz="1600" b="1" kern="1200" dirty="0">
            <a:latin typeface="Arial Black" panose="020B0A04020102020204" pitchFamily="34" charset="0"/>
          </a:endParaRPr>
        </a:p>
      </dsp:txBody>
      <dsp:txXfrm>
        <a:off x="31070" y="4490802"/>
        <a:ext cx="6541858" cy="574339"/>
      </dsp:txXfrm>
    </dsp:sp>
    <dsp:sp modelId="{76E2AFF6-8D41-4485-BFDC-7C45963DBDBF}">
      <dsp:nvSpPr>
        <dsp:cNvPr id="0" name=""/>
        <dsp:cNvSpPr/>
      </dsp:nvSpPr>
      <dsp:spPr>
        <a:xfrm>
          <a:off x="0" y="5096212"/>
          <a:ext cx="6603998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67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b="1" kern="1200" dirty="0" smtClean="0">
              <a:latin typeface="Arial Black" panose="020B0A04020102020204" pitchFamily="34" charset="0"/>
            </a:rPr>
            <a:t>+ Piaci szolgáltatások fejlesztése</a:t>
          </a:r>
          <a:endParaRPr lang="hu-HU" sz="1600" b="1" kern="1200" dirty="0">
            <a:latin typeface="Arial Black" panose="020B0A04020102020204" pitchFamily="34" charset="0"/>
          </a:endParaRPr>
        </a:p>
      </dsp:txBody>
      <dsp:txXfrm>
        <a:off x="0" y="5096212"/>
        <a:ext cx="6603998" cy="56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7298-5BE4-4B25-A76B-3AC1F45650D4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8763-CBFB-4FC3-BD97-613908E88C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2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122671-E955-48E4-A5A8-02E189A3154A}" type="datetimeFigureOut">
              <a:rPr lang="hu-HU" smtClean="0"/>
              <a:t>2020.09.22.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CC85FC-AF9A-4D9A-852F-9FD5BFB1D8C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76089" y="404664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 Black" panose="020B0A04020102020204" pitchFamily="34" charset="0"/>
              </a:rPr>
              <a:t>Magyar Falu Program </a:t>
            </a:r>
          </a:p>
          <a:p>
            <a:pPr algn="ctr"/>
            <a:endParaRPr lang="hu-HU" sz="4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hu-HU" sz="3600" b="1" dirty="0" smtClean="0">
                <a:latin typeface="Arial Black" panose="020B0A04020102020204" pitchFamily="34" charset="0"/>
              </a:rPr>
              <a:t>Gyopáros Alpár</a:t>
            </a:r>
          </a:p>
          <a:p>
            <a:pPr algn="ctr"/>
            <a:r>
              <a:rPr lang="hu-HU" sz="2400" b="1" dirty="0" smtClean="0">
                <a:latin typeface="Arial Black" panose="020B0A04020102020204" pitchFamily="34" charset="0"/>
              </a:rPr>
              <a:t>Modern települések fejlesztéséért felelős kormánybiztos </a:t>
            </a:r>
            <a:endParaRPr lang="hu-HU" sz="24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06" y="2996952"/>
            <a:ext cx="2820342" cy="225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469330" cy="150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0" y="908720"/>
            <a:ext cx="6156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hu-HU" sz="3200" dirty="0">
              <a:solidFill>
                <a:srgbClr val="41414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47248229"/>
              </p:ext>
            </p:extLst>
          </p:nvPr>
        </p:nvGraphicFramePr>
        <p:xfrm>
          <a:off x="-108520" y="188640"/>
          <a:ext cx="67125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25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ép 5" descr="A képen égbolt, fű, épület, ház látható&#10;&#10;Automatikusan generált leírás">
            <a:extLst>
              <a:ext uri="{FF2B5EF4-FFF2-40B4-BE49-F238E27FC236}">
                <a16:creationId xmlns="" xmlns:a16="http://schemas.microsoft.com/office/drawing/2014/main" id="{0FF40E5D-7C79-47F9-A3F8-9A9D5ADEF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"/>
            <a:ext cx="9144000" cy="249183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547664" y="263691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Évről évre bővülő forráskeret (Mrd forint)</a:t>
            </a:r>
            <a:endParaRPr lang="hu-HU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7222359"/>
              </p:ext>
            </p:extLst>
          </p:nvPr>
        </p:nvGraphicFramePr>
        <p:xfrm>
          <a:off x="2699792" y="2867744"/>
          <a:ext cx="4608512" cy="272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96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2853301"/>
              </p:ext>
            </p:extLst>
          </p:nvPr>
        </p:nvGraphicFramePr>
        <p:xfrm>
          <a:off x="19861" y="116632"/>
          <a:ext cx="6603999" cy="569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37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0" y="908720"/>
            <a:ext cx="6156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hu-HU" sz="3200" dirty="0">
              <a:solidFill>
                <a:srgbClr val="41414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99592" y="191683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 Black" panose="020B0A04020102020204" pitchFamily="34" charset="0"/>
              </a:rPr>
              <a:t>Köszönöm a figyelmet! </a:t>
            </a:r>
            <a:endParaRPr lang="hu-H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134410" y="156222"/>
            <a:ext cx="61561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hu-H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Magyarország településeinek állandó lakossága</a:t>
            </a:r>
            <a:endParaRPr lang="hu-H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égbolt, épület, kültéri látható&#10;&#10;Automatikusan generált leírás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569739"/>
              </p:ext>
            </p:extLst>
          </p:nvPr>
        </p:nvGraphicFramePr>
        <p:xfrm>
          <a:off x="289947" y="1268760"/>
          <a:ext cx="600075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98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0" y="908720"/>
            <a:ext cx="6156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hu-HU" sz="3200" dirty="0">
              <a:solidFill>
                <a:srgbClr val="41414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25906672"/>
              </p:ext>
            </p:extLst>
          </p:nvPr>
        </p:nvGraphicFramePr>
        <p:xfrm>
          <a:off x="0" y="332656"/>
          <a:ext cx="71642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9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134410" y="156222"/>
            <a:ext cx="6156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hu-H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Pályázatok 2019</a:t>
            </a:r>
            <a:endParaRPr lang="hu-H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égbolt, épület, kültéri látható&#10;&#10;Automatikusan generált leírás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2965" y="761641"/>
            <a:ext cx="603906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A helyi egyházi közösségi terek fejlesztése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A nemzeti és helyi identitástudat erősítése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Orvosi rendelő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Orvosi eszköz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Orvosi szolgálati lakás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Szolgálati lakás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Óvodafejlesztés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Önkormányzati tulajdonú utak felújítása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Eszközfejlesztés belterületi közterület karbantartására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Falu- és tanyagondnoki szolgálat támogatása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Kistelepülések járda építésének, felújításának anyagtámogatása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Egyházi közösség tulajdonában lévő temetők fejlesztése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 Black" panose="020B0A04020102020204" pitchFamily="34" charset="0"/>
              </a:rPr>
              <a:t>Önkormányzati temetők </a:t>
            </a:r>
            <a:r>
              <a:rPr lang="hu-HU" sz="1600" dirty="0">
                <a:latin typeface="Arial Black" panose="020B0A04020102020204" pitchFamily="34" charset="0"/>
              </a:rPr>
              <a:t>fejlesztése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Polgármesteri hivatal felújítása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hu-HU" sz="1600" dirty="0">
                <a:latin typeface="Arial Black" panose="020B0A04020102020204" pitchFamily="34" charset="0"/>
              </a:rPr>
              <a:t>Óvoda </a:t>
            </a:r>
            <a:r>
              <a:rPr lang="hu-HU" sz="1600" dirty="0" smtClean="0">
                <a:latin typeface="Arial Black" panose="020B0A04020102020204" pitchFamily="34" charset="0"/>
              </a:rPr>
              <a:t>udvar</a:t>
            </a:r>
          </a:p>
          <a:p>
            <a:pPr lvl="0" hangingPunct="0"/>
            <a:r>
              <a:rPr lang="hu-HU" sz="1600" dirty="0" smtClean="0">
                <a:latin typeface="Arial Black" panose="020B0A04020102020204" pitchFamily="34" charset="0"/>
              </a:rPr>
              <a:t>+ TOP bölcsődefejlesztés</a:t>
            </a:r>
            <a:endParaRPr lang="hu-HU" sz="1600" dirty="0">
              <a:latin typeface="Arial Black" panose="020B0A04020102020204" pitchFamily="34" charset="0"/>
            </a:endParaRPr>
          </a:p>
          <a:p>
            <a:endParaRPr lang="hu-H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ép 5" descr="A képen égbolt, fű, épület, ház látható&#10;&#10;Automatikusan generált leírás">
            <a:extLst>
              <a:ext uri="{FF2B5EF4-FFF2-40B4-BE49-F238E27FC236}">
                <a16:creationId xmlns="" xmlns:a16="http://schemas.microsoft.com/office/drawing/2014/main" id="{0FF40E5D-7C79-47F9-A3F8-9A9D5ADEF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"/>
            <a:ext cx="9144000" cy="155572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1378552" y="1700807"/>
            <a:ext cx="6156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hu-H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Pályázatok 2020</a:t>
            </a:r>
            <a:endParaRPr lang="hu-H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2291762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Orvosi eszköz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Orvosi rendelők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Orvosi szolgálati lakás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Önkormányzati tulajdonban lévő út-, hídépítés/felújítás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Önkormányzati </a:t>
            </a:r>
            <a:r>
              <a:rPr lang="hu-HU" sz="1400" b="1" dirty="0" smtClean="0"/>
              <a:t>járdaépítés/felújítás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/>
              <a:t>Közösségi </a:t>
            </a:r>
            <a:r>
              <a:rPr lang="hu-HU" sz="1400" b="1" dirty="0"/>
              <a:t>tér ki -/átalakítás és foglalkoztatás (egyházi)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Közösségi tér ki-/átalakítás és foglalkoztatás (önkormányzat)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Közterület karbantartását szolgáló eszközbeszerzés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Óvodai játszóudvar és közterületi játszótér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/>
              <a:t>Tanya- </a:t>
            </a:r>
            <a:r>
              <a:rPr lang="hu-HU" sz="1400" b="1" dirty="0"/>
              <a:t>és falugondnoki buszok beszerzése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716016" y="2285582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Iskolaépület felújítása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Óvodaépület felújítása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Iskolai tornaterem, tornaszoba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Óvodai sportterem, tornaszoba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Szolgálati lakás felújítása, kialakítása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Faluházak felújítása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Elhagyott ingatlanok közcélra történő megvásárlása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Építési telek kialakítása, közművesítés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Önkormányzati kerékpárút építése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Egyházi közösség tulajdonában lévő temetők infrastrukturális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/>
              <a:t>Temetői infrastruktúra fejlesztése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699792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+ Falusi Civil Alap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974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323528" y="1196752"/>
            <a:ext cx="6156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hu-HU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Magyar Falu Program</a:t>
            </a:r>
            <a:endParaRPr lang="hu-HU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2" y="2708920"/>
            <a:ext cx="568863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60 + </a:t>
            </a:r>
            <a:r>
              <a:rPr lang="hu-HU" sz="3600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60</a:t>
            </a:r>
            <a:r>
              <a:rPr lang="hu-HU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+ 5 napos szabály</a:t>
            </a:r>
            <a:endParaRPr lang="hu-HU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6579E0EE-34E5-458B-B093-8CBD2BD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B0B50541-5EEA-43C8-B21C-EA503B547F5C}"/>
              </a:ext>
            </a:extLst>
          </p:cNvPr>
          <p:cNvSpPr txBox="1"/>
          <p:nvPr/>
        </p:nvSpPr>
        <p:spPr>
          <a:xfrm>
            <a:off x="134410" y="156222"/>
            <a:ext cx="6156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hu-HU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Falusi CSOK</a:t>
            </a:r>
            <a:endParaRPr lang="hu-H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égbolt, épület, kültéri látható&#10;&#10;Automatikusan generált leírás">
            <a:extLst>
              <a:ext uri="{FF2B5EF4-FFF2-40B4-BE49-F238E27FC236}">
                <a16:creationId xmlns="" xmlns:a16="http://schemas.microsoft.com/office/drawing/2014/main" id="{44B72329-7057-4F90-9941-460091E8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2540000" cy="68580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EA3E5686-2098-430F-95CD-C9F57138001E}"/>
              </a:ext>
            </a:extLst>
          </p:cNvPr>
          <p:cNvSpPr txBox="1"/>
          <p:nvPr/>
        </p:nvSpPr>
        <p:spPr>
          <a:xfrm>
            <a:off x="467543" y="2780928"/>
            <a:ext cx="56886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20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129253"/>
            <a:ext cx="6039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- Befogadott </a:t>
            </a:r>
            <a:r>
              <a:rPr lang="hu-HU" dirty="0">
                <a:latin typeface="Arial Black" panose="020B0A04020102020204" pitchFamily="34" charset="0"/>
              </a:rPr>
              <a:t>kérelmek száma: 12 610 </a:t>
            </a:r>
            <a:r>
              <a:rPr lang="hu-HU" dirty="0" smtClean="0">
                <a:latin typeface="Arial Black" panose="020B0A04020102020204" pitchFamily="34" charset="0"/>
              </a:rPr>
              <a:t>db</a:t>
            </a:r>
          </a:p>
          <a:p>
            <a:pPr marL="285750" indent="-285750">
              <a:buFontTx/>
              <a:buChar char="-"/>
            </a:pPr>
            <a:endParaRPr lang="hu-HU" dirty="0">
              <a:latin typeface="Arial Black" panose="020B0A04020102020204" pitchFamily="34" charset="0"/>
            </a:endParaRPr>
          </a:p>
          <a:p>
            <a:r>
              <a:rPr lang="hu-HU" dirty="0">
                <a:latin typeface="Arial Black" panose="020B0A04020102020204" pitchFamily="34" charset="0"/>
              </a:rPr>
              <a:t>- Befogadott kérelmek összege: 66 milliárd Ft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4304299"/>
              </p:ext>
            </p:extLst>
          </p:nvPr>
        </p:nvGraphicFramePr>
        <p:xfrm>
          <a:off x="467544" y="2276872"/>
          <a:ext cx="50405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86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277</Words>
  <Application>Microsoft Office PowerPoint</Application>
  <PresentationFormat>Diavetítés a képernyőre (4:3 oldalarány)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Hullám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Falu Program</dc:title>
  <dc:creator>Domanyik Eszter</dc:creator>
  <cp:lastModifiedBy>Sokolowski-Lázár Nóra</cp:lastModifiedBy>
  <cp:revision>216</cp:revision>
  <dcterms:created xsi:type="dcterms:W3CDTF">2018-09-03T15:56:53Z</dcterms:created>
  <dcterms:modified xsi:type="dcterms:W3CDTF">2020-09-22T13:12:37Z</dcterms:modified>
</cp:coreProperties>
</file>