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57" r:id="rId1"/>
  </p:sldMasterIdLst>
  <p:sldIdLst>
    <p:sldId id="256" r:id="rId2"/>
    <p:sldId id="271" r:id="rId3"/>
    <p:sldId id="272" r:id="rId4"/>
    <p:sldId id="274" r:id="rId5"/>
    <p:sldId id="275" r:id="rId6"/>
    <p:sldId id="276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E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264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03537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02239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71384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53630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569803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408238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73703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682658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3070598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163410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1813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155E7D3-6CFE-476C-B03D-32334B49CFBC}" type="datetimeFigureOut">
              <a:rPr lang="hu-HU" smtClean="0"/>
              <a:pPr/>
              <a:t>2017.05.30.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1302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59" r:id="rId2"/>
    <p:sldLayoutId id="2147484660" r:id="rId3"/>
    <p:sldLayoutId id="2147484661" r:id="rId4"/>
    <p:sldLayoutId id="2147484662" r:id="rId5"/>
    <p:sldLayoutId id="2147484663" r:id="rId6"/>
    <p:sldLayoutId id="2147484664" r:id="rId7"/>
    <p:sldLayoutId id="2147484665" r:id="rId8"/>
    <p:sldLayoutId id="2147484666" r:id="rId9"/>
    <p:sldLayoutId id="2147484667" r:id="rId10"/>
    <p:sldLayoutId id="2147484668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forrai.kriszti@gmail.com" TargetMode="External"/><Relationship Id="rId2" Type="http://schemas.openxmlformats.org/officeDocument/2006/relationships/hyperlink" Target="http://www.keleti-mecsek.h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3215680" y="2780928"/>
            <a:ext cx="5826719" cy="19442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r>
              <a:rPr lang="hu-HU" sz="4000" dirty="0" smtClean="0">
                <a:solidFill>
                  <a:schemeClr val="bg2">
                    <a:lumMod val="25000"/>
                  </a:schemeClr>
                </a:solidFill>
                <a:latin typeface="Bernard MT Condensed" pitchFamily="18" charset="0"/>
              </a:rPr>
              <a:t>Keleti-Mecsek Egyesület</a:t>
            </a:r>
            <a:r>
              <a:rPr lang="hu-HU" sz="4000" dirty="0">
                <a:solidFill>
                  <a:schemeClr val="bg2">
                    <a:lumMod val="25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bg2">
                    <a:lumMod val="25000"/>
                  </a:schemeClr>
                </a:solidFill>
                <a:latin typeface="Bernard MT Condensed" pitchFamily="18" charset="0"/>
              </a:rPr>
            </a:br>
            <a:endParaRPr lang="hu-HU" sz="4000" dirty="0">
              <a:solidFill>
                <a:schemeClr val="bg2">
                  <a:lumMod val="25000"/>
                </a:schemeClr>
              </a:solidFill>
              <a:latin typeface="Bernard MT Condensed" pitchFamily="18" charset="0"/>
            </a:endParaRPr>
          </a:p>
        </p:txBody>
      </p:sp>
      <p:sp useBgFill="1"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928639" y="4869160"/>
            <a:ext cx="6400800" cy="187220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1400" b="1" dirty="0" smtClean="0">
                <a:solidFill>
                  <a:schemeClr val="bg2">
                    <a:lumMod val="25000"/>
                  </a:schemeClr>
                </a:solidFill>
                <a:latin typeface="Tw Cen MT Condensed Extra Bold" pitchFamily="34" charset="-18"/>
              </a:rPr>
              <a:t>Előadó: </a:t>
            </a:r>
          </a:p>
          <a:p>
            <a:pPr algn="ctr"/>
            <a:r>
              <a:rPr lang="hu-HU" sz="1400" b="1" dirty="0" smtClean="0">
                <a:solidFill>
                  <a:schemeClr val="bg2">
                    <a:lumMod val="25000"/>
                  </a:schemeClr>
                </a:solidFill>
                <a:latin typeface="Tw Cen MT Condensed Extra Bold" pitchFamily="34" charset="-18"/>
              </a:rPr>
              <a:t>Vidák Krisztina</a:t>
            </a:r>
          </a:p>
          <a:p>
            <a:pPr algn="ctr"/>
            <a:r>
              <a:rPr lang="hu-HU" sz="1400" b="1" dirty="0" smtClean="0">
                <a:solidFill>
                  <a:schemeClr val="bg2">
                    <a:lumMod val="25000"/>
                  </a:schemeClr>
                </a:solidFill>
                <a:latin typeface="Tw Cen MT Condensed Extra Bold" pitchFamily="34" charset="-18"/>
              </a:rPr>
              <a:t>titkár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12000" contrast="2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99856" y="188640"/>
            <a:ext cx="2304255" cy="216024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0"/>
            <a:ext cx="10058400" cy="692696"/>
          </a:xfrm>
        </p:spPr>
        <p:txBody>
          <a:bodyPr>
            <a:noAutofit/>
          </a:bodyPr>
          <a:lstStyle/>
          <a:p>
            <a:pPr algn="ctr"/>
            <a:r>
              <a:rPr lang="hu-HU" sz="3200" dirty="0" smtClean="0">
                <a:solidFill>
                  <a:schemeClr val="bg2">
                    <a:lumMod val="25000"/>
                  </a:schemeClr>
                </a:solidFill>
              </a:rPr>
              <a:t>Eddig történtek</a:t>
            </a:r>
            <a:endParaRPr lang="hu-H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7368" y="548680"/>
            <a:ext cx="11377264" cy="6120680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endParaRPr lang="hu-H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2017.04.26.: Turisztikai szakmai fórum Kárászon, a Faluházban.</a:t>
            </a:r>
          </a:p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Résztvevők: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Erdészet,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DDNP,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Természetjáró szövetségek (Tolna, Baranya),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Szászvári Mocorgók,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TDM,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Egyéb szervezetek, személyek,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LEADER HACS-ok.</a:t>
            </a:r>
          </a:p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Kulcskérdés: EGYÜTTMŰKÖDÉS, egymás megismerése.</a:t>
            </a:r>
          </a:p>
          <a:p>
            <a:pPr marL="0" indent="0">
              <a:buNone/>
            </a:pPr>
            <a:endParaRPr lang="hu-H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3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4128" y="1"/>
            <a:ext cx="9720072" cy="33265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HELYI TERMÉK</a:t>
            </a:r>
            <a:endParaRPr lang="hu-H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7368" y="332657"/>
            <a:ext cx="11377264" cy="6264695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Nyitás a Kelet-Mecsek térségen kívülre: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Nyugat-Mecsek,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Mecseknádasd, 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Pécsvárad,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Váralja.</a:t>
            </a:r>
          </a:p>
          <a:p>
            <a:pPr marL="0" indent="0">
              <a:buNone/>
            </a:pPr>
            <a:endParaRPr lang="hu-HU" sz="28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Fontos, hogy  az „itteni” vendégfogadók kapcsolatot tudjanak kialakítani az „ottani” helyi termelőkkel és fordítva.</a:t>
            </a:r>
          </a:p>
          <a:p>
            <a:pPr marL="0" indent="0">
              <a:buNone/>
            </a:pPr>
            <a:endParaRPr lang="hu-HU" sz="28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hu-HU" dirty="0">
              <a:solidFill>
                <a:schemeClr val="bg2">
                  <a:lumMod val="25000"/>
                </a:schemeClr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1792887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55440" y="0"/>
            <a:ext cx="9720072" cy="40466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marketing</a:t>
            </a:r>
            <a:endParaRPr lang="hu-H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1384" y="404664"/>
            <a:ext cx="11233248" cy="5904696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Az új trendeknek megfelelő marketinges csapat felkeresése: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MARKETING SOUL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- honlap: több nyelvűség, felhasználóbarát,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- arculat: újszerű,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- foglalási rendszer: ne csőrendszerű legyen, mint a </a:t>
            </a:r>
            <a:r>
              <a:rPr lang="hu-HU" sz="2800" dirty="0" err="1" smtClean="0">
                <a:solidFill>
                  <a:schemeClr val="bg2">
                    <a:lumMod val="25000"/>
                  </a:schemeClr>
                </a:solidFill>
              </a:rPr>
              <a:t>Booking</a:t>
            </a: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, vagy a Szállás.hu, ez már egy elavult rendszer, csináljunk újat, és jobbat, távlati elképzelés ,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- egyéb marketing eszközök (applikáció NEM, táblarendszerek, stb.),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- fontos, Baranya más turisztikai nevezetességeivel való kapcsolat létesítése,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- csomagrendszerek.</a:t>
            </a:r>
            <a:endParaRPr lang="hu-H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1093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4128" y="0"/>
            <a:ext cx="9720072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KME KÖZGYŰLÉS</a:t>
            </a:r>
            <a:endParaRPr lang="hu-H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4128" y="548680"/>
            <a:ext cx="9720073" cy="5760680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Az egyesületi taglétszám jó pár új, turisztikai szolgáltatóval bővült. Örülünk neki!</a:t>
            </a:r>
          </a:p>
          <a:p>
            <a:endParaRPr lang="hu-HU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Jó hír:</a:t>
            </a:r>
          </a:p>
          <a:p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Működnek a Turisztikai Információs Központok, jó példa: gyertyás, mézes felkeresése, elfogytak az információs kiadványok Kisújbányáról</a:t>
            </a:r>
            <a:r>
              <a:rPr lang="hu-HU" sz="2800" smtClean="0">
                <a:solidFill>
                  <a:schemeClr val="bg2">
                    <a:lumMod val="25000"/>
                  </a:schemeClr>
                </a:solidFill>
              </a:rPr>
              <a:t>, Köblényből is. </a:t>
            </a:r>
            <a:endParaRPr lang="hu-H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6081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24128" y="116632"/>
            <a:ext cx="9720072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chemeClr val="bg2">
                    <a:lumMod val="25000"/>
                  </a:schemeClr>
                </a:solidFill>
              </a:rPr>
              <a:t>FALUKONFERENCIA, PÉCS</a:t>
            </a:r>
            <a:endParaRPr lang="hu-H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24128" y="692696"/>
            <a:ext cx="9720073" cy="5616664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Számos érdekes információ, a vidék sorsáról, az elnéptelenedő falvakról, turizmusról. </a:t>
            </a:r>
          </a:p>
          <a:p>
            <a:pPr marL="0" indent="0">
              <a:buNone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Meglepő: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Egy előadó kimondta, hogy a semmilyen országos, vagy regionális portál nem létezik arra vonatkozóan, hogy a helyi termelők, turisztikai szolgálatók megjelenjenek.</a:t>
            </a:r>
          </a:p>
          <a:p>
            <a:pPr>
              <a:buFontTx/>
              <a:buChar char="-"/>
            </a:pPr>
            <a:r>
              <a:rPr lang="hu-HU" sz="2800" dirty="0" smtClean="0">
                <a:solidFill>
                  <a:schemeClr val="bg2">
                    <a:lumMod val="25000"/>
                  </a:schemeClr>
                </a:solidFill>
              </a:rPr>
              <a:t>Ha létezne, honnan tudnak az emberek róla, főként a külföldiek? A Kelet-Mecsek térségére vonatkozóan? </a:t>
            </a:r>
          </a:p>
          <a:p>
            <a:pPr>
              <a:buFontTx/>
              <a:buChar char="-"/>
            </a:pPr>
            <a:endParaRPr lang="hu-H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412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620688"/>
            <a:ext cx="10058400" cy="5414352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algn="ctr"/>
            <a:r>
              <a:rPr lang="hu-HU" sz="4800" dirty="0" smtClean="0">
                <a:solidFill>
                  <a:schemeClr val="tx2">
                    <a:lumMod val="75000"/>
                  </a:schemeClr>
                </a:solidFill>
              </a:rPr>
              <a:t>Köszönöm megtisztelő figyelmüket!</a:t>
            </a:r>
          </a:p>
          <a:p>
            <a:pPr algn="ctr"/>
            <a:r>
              <a:rPr lang="hu-HU" sz="3500" smtClean="0">
                <a:solidFill>
                  <a:schemeClr val="bg1"/>
                </a:solidFill>
                <a:hlinkClick r:id="rId2"/>
              </a:rPr>
              <a:t>www.keleti-mecsek.hu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forrai.kriszti</a:t>
            </a:r>
            <a:r>
              <a:rPr lang="hu-HU" sz="3500" dirty="0" smtClean="0">
                <a:solidFill>
                  <a:schemeClr val="bg1"/>
                </a:solidFill>
                <a:hlinkClick r:id="rId3"/>
              </a:rPr>
              <a:t>@</a:t>
            </a:r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gmail.com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Vidák Krisztina</a:t>
            </a: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titkár</a:t>
            </a:r>
          </a:p>
        </p:txBody>
      </p:sp>
    </p:spTree>
    <p:extLst>
      <p:ext uri="{BB962C8B-B14F-4D97-AF65-F5344CB8AC3E}">
        <p14:creationId xmlns:p14="http://schemas.microsoft.com/office/powerpoint/2010/main" xmlns="" val="3615983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á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1703</TotalTime>
  <Words>281</Words>
  <Application>Microsoft Office PowerPoint</Application>
  <PresentationFormat>Egyéni</PresentationFormat>
  <Paragraphs>52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Integrál</vt:lpstr>
      <vt:lpstr> Keleti-Mecsek Egyesület </vt:lpstr>
      <vt:lpstr>Eddig történtek</vt:lpstr>
      <vt:lpstr>HELYI TERMÉK</vt:lpstr>
      <vt:lpstr>marketing</vt:lpstr>
      <vt:lpstr>KME KÖZGYŰLÉS</vt:lpstr>
      <vt:lpstr>FALUKONFERENCIA, PÉCS</vt:lpstr>
      <vt:lpstr>7. dia</vt:lpstr>
    </vt:vector>
  </TitlesOfParts>
  <Company>Szászvári Vizi Közmű Kht.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Mecsek-Völgység-Hegyhát Egyesület</dc:title>
  <dc:creator>User1</dc:creator>
  <cp:lastModifiedBy>Évike</cp:lastModifiedBy>
  <cp:revision>398</cp:revision>
  <dcterms:created xsi:type="dcterms:W3CDTF">2009-09-24T11:21:08Z</dcterms:created>
  <dcterms:modified xsi:type="dcterms:W3CDTF">2017-05-30T14:44:48Z</dcterms:modified>
</cp:coreProperties>
</file>