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582C5-A2A3-4D51-B10B-FF51410B3ED8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80D2-BC84-4DDD-B25E-2F8B19ECF5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35/2013.(IV.22) Helyi Vidékfejlesztési Stratégiák LEADER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80D2-BC84-4DDD-B25E-2F8B19ECF5DD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Póni</a:t>
            </a:r>
            <a:r>
              <a:rPr lang="hu-HU" baseline="0" dirty="0" smtClean="0"/>
              <a:t> és szamarak is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80D2-BC84-4DDD-B25E-2F8B19ECF5DD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Szegedi ház eklektikus</a:t>
            </a:r>
            <a:r>
              <a:rPr lang="hu-HU" baseline="0" dirty="0" smtClean="0"/>
              <a:t> felújítása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80D2-BC84-4DDD-B25E-2F8B19ECF5DD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24AA66-06F8-402E-9833-95528F35C8B5}" type="datetimeFigureOut">
              <a:rPr lang="hu-HU" smtClean="0"/>
              <a:pPr/>
              <a:t>2017.03.22.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C5C43B-C619-4B72-A057-5B89D988EE70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Menedékház a Lámatóhoz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>
                <a:latin typeface="Amperzand" pitchFamily="2" charset="0"/>
                <a:ea typeface="Amperzand" pitchFamily="2" charset="0"/>
              </a:rPr>
              <a:t>Ökoturisztikai</a:t>
            </a:r>
            <a:r>
              <a:rPr lang="hu-HU" dirty="0" smtClean="0">
                <a:latin typeface="Amperzand" pitchFamily="2" charset="0"/>
                <a:ea typeface="Amperzand" pitchFamily="2" charset="0"/>
              </a:rPr>
              <a:t>  vállalkozás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Menedékház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szilvi ház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287201" cy="4389437"/>
          </a:xfrm>
        </p:spPr>
      </p:pic>
      <p:pic>
        <p:nvPicPr>
          <p:cNvPr id="5" name="Kép 4" descr="szilvi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3289485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Menedékház a Lámatóhoz közös vállalkozás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menedekhaz_logo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062" y="1872326"/>
            <a:ext cx="3491138" cy="3825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Amperzand" pitchFamily="2" charset="0"/>
                <a:ea typeface="Amperzand" pitchFamily="2" charset="0"/>
              </a:rPr>
              <a:t>Ökoturisztika</a:t>
            </a:r>
            <a:r>
              <a:rPr lang="hu-HU" dirty="0" smtClean="0">
                <a:latin typeface="Amperzand" pitchFamily="2" charset="0"/>
                <a:ea typeface="Amperzand" pitchFamily="2" charset="0"/>
              </a:rPr>
              <a:t>, csomagajánlatok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lamato.hu</a:t>
            </a:r>
            <a:endParaRPr lang="hu-HU" dirty="0" smtClean="0"/>
          </a:p>
          <a:p>
            <a:r>
              <a:rPr lang="hu-HU" dirty="0" smtClean="0"/>
              <a:t>élménycsomagok, kirándulások szervezése</a:t>
            </a:r>
          </a:p>
          <a:p>
            <a:r>
              <a:rPr lang="hu-HU" dirty="0" smtClean="0"/>
              <a:t>a weblapon előre összeállítható nyaralás</a:t>
            </a:r>
          </a:p>
          <a:p>
            <a:r>
              <a:rPr lang="hu-HU" dirty="0" smtClean="0"/>
              <a:t>15 féle program: rövidebb-attrakciók, hosszabb túrák</a:t>
            </a:r>
          </a:p>
          <a:p>
            <a:r>
              <a:rPr lang="hu-HU" dirty="0" smtClean="0"/>
              <a:t>kuriózum programok, mint a kutyás szarvasgomba keresés, zoológiai program vagy a láma </a:t>
            </a:r>
            <a:r>
              <a:rPr lang="hu-HU" dirty="0" err="1" smtClean="0"/>
              <a:t>trekking</a:t>
            </a:r>
            <a:endParaRPr lang="hu-HU" dirty="0" smtClean="0"/>
          </a:p>
          <a:p>
            <a:r>
              <a:rPr lang="hu-HU" dirty="0" smtClean="0"/>
              <a:t>minden vendégéjszakához korlátlan horgászat tartozik</a:t>
            </a:r>
          </a:p>
          <a:p>
            <a:r>
              <a:rPr lang="hu-HU" dirty="0" smtClean="0"/>
              <a:t>Recepció mellett: Boltocska- helyi termékekkel</a:t>
            </a:r>
          </a:p>
          <a:p>
            <a:r>
              <a:rPr lang="hu-HU" dirty="0" smtClean="0"/>
              <a:t>Tv, </a:t>
            </a:r>
            <a:r>
              <a:rPr lang="hu-HU" dirty="0" err="1" smtClean="0"/>
              <a:t>Wifi</a:t>
            </a:r>
            <a:r>
              <a:rPr lang="hu-HU" dirty="0" smtClean="0"/>
              <a:t> nincs!      Madárdal van!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Marketing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Erős marketing eszközök: direkt és indirekt marketing</a:t>
            </a:r>
          </a:p>
          <a:p>
            <a:r>
              <a:rPr lang="hu-HU" dirty="0" smtClean="0"/>
              <a:t>Indirekt: </a:t>
            </a:r>
            <a:r>
              <a:rPr lang="hu-HU" dirty="0" err="1" smtClean="0"/>
              <a:t>Website</a:t>
            </a:r>
            <a:r>
              <a:rPr lang="hu-HU" dirty="0" smtClean="0"/>
              <a:t>, </a:t>
            </a:r>
            <a:r>
              <a:rPr lang="hu-HU" dirty="0" err="1" smtClean="0"/>
              <a:t>Facebook</a:t>
            </a:r>
            <a:r>
              <a:rPr lang="hu-HU" dirty="0" smtClean="0"/>
              <a:t> oldal, Mecseki Manna, szórólapok letétele, sportesemények támogatása – </a:t>
            </a:r>
            <a:r>
              <a:rPr lang="hu-HU" dirty="0" err="1" smtClean="0"/>
              <a:t>Helix</a:t>
            </a:r>
            <a:r>
              <a:rPr lang="hu-HU" dirty="0" smtClean="0"/>
              <a:t> úszó-szakosztály : Komló: Okleveleken , versenyfelhívásokon:logó, transzparens sporteseményeken, </a:t>
            </a:r>
            <a:r>
              <a:rPr lang="hu-HU" dirty="0" err="1" smtClean="0"/>
              <a:t>Haldorádó</a:t>
            </a:r>
            <a:endParaRPr lang="hu-HU" dirty="0" smtClean="0"/>
          </a:p>
          <a:p>
            <a:r>
              <a:rPr lang="hu-HU" dirty="0" smtClean="0"/>
              <a:t>Direkt: célcsoport megkeresése, ajánlása- barátokon keresztül</a:t>
            </a:r>
          </a:p>
          <a:p>
            <a:endParaRPr lang="hu-HU" dirty="0" smtClean="0"/>
          </a:p>
          <a:p>
            <a:r>
              <a:rPr lang="hu-HU" dirty="0" err="1" smtClean="0"/>
              <a:t>Booking</a:t>
            </a:r>
            <a:r>
              <a:rPr lang="hu-HU" dirty="0" smtClean="0"/>
              <a:t>, </a:t>
            </a:r>
            <a:r>
              <a:rPr lang="hu-HU" dirty="0" err="1" smtClean="0"/>
              <a:t>Szállás.hu</a:t>
            </a:r>
            <a:r>
              <a:rPr lang="hu-HU" dirty="0" smtClean="0"/>
              <a:t> </a:t>
            </a:r>
            <a:r>
              <a:rPr lang="hu-HU" dirty="0" err="1" smtClean="0"/>
              <a:t>stb</a:t>
            </a:r>
            <a:r>
              <a:rPr lang="hu-HU" dirty="0" smtClean="0"/>
              <a:t> : NEM! –csomagot ajánlunk, nem szállást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Célcsoport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Elsősorban budapesti/nagyvárosi értelmiség, aki a szabadba vágyik</a:t>
            </a:r>
          </a:p>
          <a:p>
            <a:r>
              <a:rPr lang="hu-HU" dirty="0" smtClean="0"/>
              <a:t>Igényli a programokban való elmélyülést</a:t>
            </a:r>
          </a:p>
          <a:p>
            <a:r>
              <a:rPr lang="hu-HU" dirty="0" smtClean="0"/>
              <a:t>Csendet keresők</a:t>
            </a:r>
          </a:p>
          <a:p>
            <a:r>
              <a:rPr lang="hu-HU" dirty="0" smtClean="0"/>
              <a:t>Családok, ahol Apa pecázni szeret, de Anya ezt unja</a:t>
            </a:r>
          </a:p>
          <a:p>
            <a:r>
              <a:rPr lang="hu-HU" dirty="0" smtClean="0"/>
              <a:t>Aki szeretne egy „szelettel a vidékből”- traktorosan, állatosan, kicsit tudományosan, és mindenképpen testközelből</a:t>
            </a:r>
          </a:p>
          <a:p>
            <a:r>
              <a:rPr lang="hu-HU" dirty="0" smtClean="0"/>
              <a:t>További előnyeink: kiterjedt budapesti kapcsolatok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Ízelítő programjainkból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u-HU" dirty="0" smtClean="0"/>
              <a:t>1. </a:t>
            </a:r>
            <a:r>
              <a:rPr lang="hu-HU" dirty="0" err="1" smtClean="0"/>
              <a:t>agrotúra-traktorral</a:t>
            </a:r>
            <a:r>
              <a:rPr lang="hu-HU" dirty="0" smtClean="0"/>
              <a:t> a földeken, </a:t>
            </a:r>
            <a:r>
              <a:rPr lang="hu-HU" dirty="0" err="1" smtClean="0"/>
              <a:t>lóetetés</a:t>
            </a:r>
            <a:r>
              <a:rPr lang="hu-HU" dirty="0" smtClean="0"/>
              <a:t>, szarvasmarhák megetetése</a:t>
            </a:r>
          </a:p>
          <a:p>
            <a:pPr lvl="0"/>
            <a:r>
              <a:rPr lang="hu-HU" dirty="0" smtClean="0"/>
              <a:t>2.  éjjeli vadles szakmai vezetéssel </a:t>
            </a:r>
          </a:p>
          <a:p>
            <a:pPr lvl="0"/>
            <a:r>
              <a:rPr lang="hu-HU" dirty="0" smtClean="0"/>
              <a:t>3.  erdő lakói túra szakmai vezetéssel </a:t>
            </a:r>
          </a:p>
          <a:p>
            <a:pPr lvl="0"/>
            <a:r>
              <a:rPr lang="hu-HU" dirty="0" smtClean="0"/>
              <a:t>4.  egykor és most </a:t>
            </a:r>
          </a:p>
          <a:p>
            <a:pPr lvl="0"/>
            <a:r>
              <a:rPr lang="hu-HU" dirty="0" smtClean="0"/>
              <a:t>5.  helyi termelők meglátogatása, bor és pálinka kóstolás </a:t>
            </a:r>
          </a:p>
          <a:p>
            <a:pPr lvl="0"/>
            <a:r>
              <a:rPr lang="hu-HU" dirty="0" smtClean="0"/>
              <a:t>6.  gombák világa: gombásztúra, gombagyűjtés a Kelet Mecsek </a:t>
            </a:r>
            <a:r>
              <a:rPr lang="hu-HU" dirty="0" err="1" smtClean="0"/>
              <a:t>TK-ben</a:t>
            </a:r>
            <a:r>
              <a:rPr lang="hu-HU" dirty="0" smtClean="0"/>
              <a:t> </a:t>
            </a:r>
          </a:p>
          <a:p>
            <a:pPr lvl="0"/>
            <a:r>
              <a:rPr lang="hu-HU" dirty="0" smtClean="0"/>
              <a:t>7.  </a:t>
            </a:r>
            <a:r>
              <a:rPr lang="hu-HU" dirty="0" err="1" smtClean="0"/>
              <a:t>bográcsolás-bio</a:t>
            </a:r>
            <a:r>
              <a:rPr lang="hu-HU" dirty="0" smtClean="0"/>
              <a:t> </a:t>
            </a:r>
            <a:r>
              <a:rPr lang="hu-HU" dirty="0" err="1" smtClean="0"/>
              <a:t>szürkemarha</a:t>
            </a:r>
            <a:r>
              <a:rPr lang="hu-HU" dirty="0" smtClean="0"/>
              <a:t> gulyás vagy halászlé </a:t>
            </a:r>
          </a:p>
          <a:p>
            <a:pPr lvl="0"/>
            <a:r>
              <a:rPr lang="hu-HU" dirty="0" smtClean="0"/>
              <a:t>8.  mindent a mézről: Méhecske túra-mézkóstolással, kaptár bemutatóval szakvezetővel </a:t>
            </a:r>
          </a:p>
          <a:p>
            <a:pPr lvl="0"/>
            <a:r>
              <a:rPr lang="hu-HU" dirty="0" smtClean="0"/>
              <a:t>9. természetvédelem- élőhelyek- falvak </a:t>
            </a:r>
          </a:p>
          <a:p>
            <a:pPr lvl="0"/>
            <a:r>
              <a:rPr lang="hu-HU" dirty="0" smtClean="0"/>
              <a:t>10. borban az igazság túra </a:t>
            </a:r>
          </a:p>
          <a:p>
            <a:r>
              <a:rPr lang="hu-HU" dirty="0" smtClean="0"/>
              <a:t> </a:t>
            </a:r>
          </a:p>
          <a:p>
            <a:r>
              <a:rPr lang="hu-HU" dirty="0" smtClean="0"/>
              <a:t>Külön fizetendő: </a:t>
            </a:r>
          </a:p>
          <a:p>
            <a:r>
              <a:rPr lang="hu-HU" dirty="0" smtClean="0"/>
              <a:t>- lovas kocsikázás Bikalra vagy Alsómocsoládra</a:t>
            </a:r>
          </a:p>
          <a:p>
            <a:r>
              <a:rPr lang="hu-HU" dirty="0" smtClean="0"/>
              <a:t>- egynapos gyalogtúra pónival/ póni </a:t>
            </a:r>
            <a:r>
              <a:rPr lang="hu-HU" dirty="0" err="1" smtClean="0"/>
              <a:t>trekking</a:t>
            </a:r>
            <a:endParaRPr lang="hu-HU" dirty="0" smtClean="0"/>
          </a:p>
          <a:p>
            <a:r>
              <a:rPr lang="hu-HU" dirty="0" smtClean="0"/>
              <a:t>- szarvasgomba élménytúra hivatásos szakemberrel, keresőkutyával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Helyi termelők 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Feladatunknak érezzük a helyi gazdaság élénkítését</a:t>
            </a:r>
          </a:p>
          <a:p>
            <a:pPr>
              <a:buNone/>
            </a:pPr>
            <a:r>
              <a:rPr lang="hu-HU" u="sng" dirty="0" smtClean="0"/>
              <a:t>Eszközök</a:t>
            </a:r>
            <a:r>
              <a:rPr lang="hu-HU" dirty="0" smtClean="0"/>
              <a:t>: </a:t>
            </a:r>
          </a:p>
          <a:p>
            <a:r>
              <a:rPr lang="hu-HU" b="1" dirty="0" smtClean="0"/>
              <a:t>túrák szervezése helyi termelőkhöz, kézművesekhez</a:t>
            </a:r>
            <a:r>
              <a:rPr lang="hu-HU" dirty="0" smtClean="0"/>
              <a:t>; </a:t>
            </a:r>
            <a:r>
              <a:rPr lang="hu-HU" dirty="0" err="1" smtClean="0"/>
              <a:t>pl</a:t>
            </a:r>
            <a:r>
              <a:rPr lang="hu-HU" dirty="0" smtClean="0"/>
              <a:t>: Méhecske Túra, vagy Tan-túra…</a:t>
            </a:r>
          </a:p>
          <a:p>
            <a:r>
              <a:rPr lang="hu-HU" dirty="0" smtClean="0"/>
              <a:t>Ezen kívül </a:t>
            </a:r>
            <a:r>
              <a:rPr lang="hu-HU" b="1" dirty="0" smtClean="0"/>
              <a:t>weblapunkon külön fejezet </a:t>
            </a:r>
            <a:r>
              <a:rPr lang="hu-HU" dirty="0" smtClean="0"/>
              <a:t>:  </a:t>
            </a:r>
            <a:r>
              <a:rPr lang="hu-HU" b="1" dirty="0" smtClean="0"/>
              <a:t>kézművesek</a:t>
            </a:r>
          </a:p>
          <a:p>
            <a:r>
              <a:rPr lang="hu-HU" b="1" dirty="0" smtClean="0"/>
              <a:t>Boltocskában kézműves termékek eladása a szállóvendégek részére.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Csatlakozz hozzánk!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Keressük:</a:t>
            </a:r>
          </a:p>
          <a:p>
            <a:pPr>
              <a:buNone/>
            </a:pPr>
            <a:r>
              <a:rPr lang="hu-HU" dirty="0" smtClean="0"/>
              <a:t>1., A helyi termelőket, akik </a:t>
            </a:r>
          </a:p>
          <a:p>
            <a:pPr>
              <a:buNone/>
            </a:pPr>
            <a:r>
              <a:rPr lang="hu-HU" dirty="0" smtClean="0"/>
              <a:t>- fogadnának vendégeket, </a:t>
            </a:r>
          </a:p>
          <a:p>
            <a:pPr>
              <a:buNone/>
            </a:pPr>
            <a:r>
              <a:rPr lang="hu-HU" dirty="0" smtClean="0"/>
              <a:t>-  van árukészletük, és eladnák a Boltocskában</a:t>
            </a:r>
          </a:p>
          <a:p>
            <a:pPr>
              <a:buFontTx/>
              <a:buChar char="-"/>
            </a:pPr>
            <a:r>
              <a:rPr lang="hu-HU" dirty="0" smtClean="0"/>
              <a:t>felkerülnének a honlapra, </a:t>
            </a:r>
            <a:r>
              <a:rPr lang="hu-HU" dirty="0" err="1" smtClean="0"/>
              <a:t>Facebook</a:t>
            </a:r>
            <a:r>
              <a:rPr lang="hu-HU" dirty="0" smtClean="0"/>
              <a:t> oldalra</a:t>
            </a:r>
          </a:p>
          <a:p>
            <a:pPr>
              <a:buFontTx/>
              <a:buChar char="-"/>
            </a:pPr>
            <a:r>
              <a:rPr lang="hu-HU" dirty="0" smtClean="0"/>
              <a:t>Ingyen biztosítjuk: </a:t>
            </a:r>
          </a:p>
          <a:p>
            <a:pPr>
              <a:buFontTx/>
              <a:buChar char="-"/>
            </a:pPr>
            <a:r>
              <a:rPr lang="hu-HU" dirty="0" smtClean="0"/>
              <a:t>Marketing: főleg reklám, megjelenés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Csatlakozz hozzánk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Várjuk a vendégházzal rendelkező vendéglátókat is, akik bővíteni szeretnék a kiajánlható kínálatukat- így csatlakozhatnak vendégeik programjainkhoz, a szarvasgomba vadászatot kivéve. </a:t>
            </a:r>
          </a:p>
          <a:p>
            <a:endParaRPr lang="hu-HU" dirty="0" smtClean="0"/>
          </a:p>
          <a:p>
            <a:r>
              <a:rPr lang="hu-HU" dirty="0" smtClean="0"/>
              <a:t>Minden esetben szerződést kötünk!- külön térítés nélkül.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Köszönöm a figyelmet!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7" name="Tartalom helye 6" descr="na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1974" y="2018042"/>
            <a:ext cx="5892354" cy="3858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ómeder 2 utá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7632848" cy="4643319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Kezdetek : 2014.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99592" y="220486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35. 2013. ( IV.22)  Helyi Vidékfejlesztési  Stratégiák  LEADER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Kezdetek 2. 2014.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tóme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5400600" cy="489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Kezdetek 3. 2015.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tómed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35163"/>
            <a:ext cx="3384375" cy="4389437"/>
          </a:xfrm>
        </p:spPr>
      </p:pic>
      <p:pic>
        <p:nvPicPr>
          <p:cNvPr id="5" name="Kép 4" descr="tó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16832"/>
            <a:ext cx="4076998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Kezdetek 5. 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láma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310667" cy="4623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Kezdetek 6. 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csacsi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988840"/>
            <a:ext cx="3292078" cy="4389437"/>
          </a:xfrm>
        </p:spPr>
      </p:pic>
      <p:sp>
        <p:nvSpPr>
          <p:cNvPr id="5" name="Téglalap 4"/>
          <p:cNvSpPr/>
          <p:nvPr/>
        </p:nvSpPr>
        <p:spPr>
          <a:xfrm>
            <a:off x="4427984" y="2492896"/>
            <a:ext cx="3240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Póni</a:t>
            </a:r>
            <a:r>
              <a:rPr lang="hu-HU" baseline="0" dirty="0" smtClean="0"/>
              <a:t> és szamarak 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A történet folytatódik, 2016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szilvi há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1935163"/>
            <a:ext cx="3528391" cy="4389437"/>
          </a:xfrm>
        </p:spPr>
      </p:pic>
      <p:pic>
        <p:nvPicPr>
          <p:cNvPr id="5" name="Kép 4" descr="szilvi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16832"/>
            <a:ext cx="4108481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Menedékház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szilvi ház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3287201" cy="4389437"/>
          </a:xfrm>
        </p:spPr>
      </p:pic>
      <p:pic>
        <p:nvPicPr>
          <p:cNvPr id="5" name="Kép 4" descr="szilvi elsőhö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9715" y="1988840"/>
            <a:ext cx="3506887" cy="439248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380312" y="206084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Szegedi ház eklektikus</a:t>
            </a:r>
            <a:r>
              <a:rPr lang="hu-HU" baseline="0" dirty="0" smtClean="0"/>
              <a:t> felújítása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mperzand" pitchFamily="2" charset="0"/>
                <a:ea typeface="Amperzand" pitchFamily="2" charset="0"/>
              </a:rPr>
              <a:t>Menedékház</a:t>
            </a:r>
            <a:endParaRPr lang="hu-HU" dirty="0"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4" name="Tartalom helye 3" descr="szilvi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287201" cy="4389437"/>
          </a:xfrm>
        </p:spPr>
      </p:pic>
      <p:pic>
        <p:nvPicPr>
          <p:cNvPr id="5" name="Kép 4" descr="szilvi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69824"/>
            <a:ext cx="3324690" cy="4439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441</Words>
  <Application>Microsoft Office PowerPoint</Application>
  <PresentationFormat>Diavetítés a képernyőre (4:3 oldalarány)</PresentationFormat>
  <Paragraphs>79</Paragraphs>
  <Slides>19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Áramlás</vt:lpstr>
      <vt:lpstr>Menedékház a Lámatóhoz</vt:lpstr>
      <vt:lpstr>Kezdetek : 2014.</vt:lpstr>
      <vt:lpstr>Kezdetek 2. 2014.</vt:lpstr>
      <vt:lpstr>Kezdetek 3. 2015.</vt:lpstr>
      <vt:lpstr>Kezdetek 5. </vt:lpstr>
      <vt:lpstr>Kezdetek 6. </vt:lpstr>
      <vt:lpstr>A történet folytatódik, 2016</vt:lpstr>
      <vt:lpstr>Menedékház</vt:lpstr>
      <vt:lpstr>Menedékház</vt:lpstr>
      <vt:lpstr>Menedékház</vt:lpstr>
      <vt:lpstr>Menedékház a Lámatóhoz közös vállalkozás</vt:lpstr>
      <vt:lpstr>Ökoturisztika, csomagajánlatok</vt:lpstr>
      <vt:lpstr>Marketing</vt:lpstr>
      <vt:lpstr>Célcsoport</vt:lpstr>
      <vt:lpstr>Ízelítő programjainkból</vt:lpstr>
      <vt:lpstr>Helyi termelők </vt:lpstr>
      <vt:lpstr>Csatlakozz hozzánk!</vt:lpstr>
      <vt:lpstr>Csatlakozz hozzánk</vt:lpstr>
      <vt:lpstr>Köszönöm a figyelmet!</vt:lpstr>
    </vt:vector>
  </TitlesOfParts>
  <Company>BSAFTPZ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Menedékház a Lámatóhoz</dc:title>
  <dc:creator>Erika</dc:creator>
  <cp:lastModifiedBy>Krisztina</cp:lastModifiedBy>
  <cp:revision>29</cp:revision>
  <dcterms:created xsi:type="dcterms:W3CDTF">2017-03-21T11:16:44Z</dcterms:created>
  <dcterms:modified xsi:type="dcterms:W3CDTF">2017-03-22T18:29:23Z</dcterms:modified>
</cp:coreProperties>
</file>